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vtt" ContentType="text/vt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Acherus Grotesque Light Bold" panose="020B0604020202020204" charset="0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ooper Hewitt Bold" panose="020B0604020202020204" charset="0"/>
      <p:regular r:id="rId13"/>
      <p:bold r:id="rId14"/>
    </p:embeddedFont>
    <p:embeddedFont>
      <p:font typeface="Mali Bold" panose="020B0604020202020204" charset="-34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5D01B9-FE14-4C1F-82AA-17EC8C2E402B}" v="8" dt="2023-12-19T14:55:19.7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94595" autoAdjust="0"/>
  </p:normalViewPr>
  <p:slideViewPr>
    <p:cSldViewPr>
      <p:cViewPr varScale="1">
        <p:scale>
          <a:sx n="72" d="100"/>
          <a:sy n="72" d="100"/>
        </p:scale>
        <p:origin x="65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customXml" Target="../customXml/item1.xml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olf Daniel" userId="6c5711b8-578f-4d36-989d-6d05a51a5dc1" providerId="ADAL" clId="{575D01B9-FE14-4C1F-82AA-17EC8C2E402B}"/>
    <pc:docChg chg="modSld">
      <pc:chgData name="Wolf Daniel" userId="6c5711b8-578f-4d36-989d-6d05a51a5dc1" providerId="ADAL" clId="{575D01B9-FE14-4C1F-82AA-17EC8C2E402B}" dt="2023-12-21T16:39:43.300" v="1184" actId="27784"/>
      <pc:docMkLst>
        <pc:docMk/>
      </pc:docMkLst>
      <pc:sldChg chg="modSp mod">
        <pc:chgData name="Wolf Daniel" userId="6c5711b8-578f-4d36-989d-6d05a51a5dc1" providerId="ADAL" clId="{575D01B9-FE14-4C1F-82AA-17EC8C2E402B}" dt="2023-12-19T14:54:50.032" v="1150" actId="33553"/>
        <pc:sldMkLst>
          <pc:docMk/>
          <pc:sldMk cId="0" sldId="256"/>
        </pc:sldMkLst>
        <pc:spChg chg="mod">
          <ac:chgData name="Wolf Daniel" userId="6c5711b8-578f-4d36-989d-6d05a51a5dc1" providerId="ADAL" clId="{575D01B9-FE14-4C1F-82AA-17EC8C2E402B}" dt="2023-12-19T14:54:50.032" v="1150" actId="33553"/>
          <ac:spMkLst>
            <pc:docMk/>
            <pc:sldMk cId="0" sldId="256"/>
            <ac:spMk id="17" creationId="{00000000-0000-0000-0000-000000000000}"/>
          </ac:spMkLst>
        </pc:spChg>
        <pc:grpChg chg="mod">
          <ac:chgData name="Wolf Daniel" userId="6c5711b8-578f-4d36-989d-6d05a51a5dc1" providerId="ADAL" clId="{575D01B9-FE14-4C1F-82AA-17EC8C2E402B}" dt="2023-12-19T14:48:53.585" v="4" actId="962"/>
          <ac:grpSpMkLst>
            <pc:docMk/>
            <pc:sldMk cId="0" sldId="256"/>
            <ac:grpSpMk id="3" creationId="{00000000-0000-0000-0000-000000000000}"/>
          </ac:grpSpMkLst>
        </pc:grpChg>
        <pc:grpChg chg="mod">
          <ac:chgData name="Wolf Daniel" userId="6c5711b8-578f-4d36-989d-6d05a51a5dc1" providerId="ADAL" clId="{575D01B9-FE14-4C1F-82AA-17EC8C2E402B}" dt="2023-12-19T14:48:56.024" v="5" actId="962"/>
          <ac:grpSpMkLst>
            <pc:docMk/>
            <pc:sldMk cId="0" sldId="256"/>
            <ac:grpSpMk id="5" creationId="{00000000-0000-0000-0000-000000000000}"/>
          </ac:grpSpMkLst>
        </pc:grpChg>
        <pc:grpChg chg="mod">
          <ac:chgData name="Wolf Daniel" userId="6c5711b8-578f-4d36-989d-6d05a51a5dc1" providerId="ADAL" clId="{575D01B9-FE14-4C1F-82AA-17EC8C2E402B}" dt="2023-12-19T14:49:28.975" v="98" actId="962"/>
          <ac:grpSpMkLst>
            <pc:docMk/>
            <pc:sldMk cId="0" sldId="256"/>
            <ac:grpSpMk id="14" creationId="{00000000-0000-0000-0000-000000000000}"/>
          </ac:grpSpMkLst>
        </pc:grpChg>
        <pc:grpChg chg="mod">
          <ac:chgData name="Wolf Daniel" userId="6c5711b8-578f-4d36-989d-6d05a51a5dc1" providerId="ADAL" clId="{575D01B9-FE14-4C1F-82AA-17EC8C2E402B}" dt="2023-12-19T14:49:36.924" v="164" actId="962"/>
          <ac:grpSpMkLst>
            <pc:docMk/>
            <pc:sldMk cId="0" sldId="256"/>
            <ac:grpSpMk id="18" creationId="{00000000-0000-0000-0000-000000000000}"/>
          </ac:grpSpMkLst>
        </pc:grpChg>
        <pc:picChg chg="mod">
          <ac:chgData name="Wolf Daniel" userId="6c5711b8-578f-4d36-989d-6d05a51a5dc1" providerId="ADAL" clId="{575D01B9-FE14-4C1F-82AA-17EC8C2E402B}" dt="2023-12-19T14:48:50.337" v="3" actId="962"/>
          <ac:picMkLst>
            <pc:docMk/>
            <pc:sldMk cId="0" sldId="256"/>
            <ac:picMk id="2" creationId="{00000000-0000-0000-0000-000000000000}"/>
          </ac:picMkLst>
        </pc:picChg>
        <pc:picChg chg="mod">
          <ac:chgData name="Wolf Daniel" userId="6c5711b8-578f-4d36-989d-6d05a51a5dc1" providerId="ADAL" clId="{575D01B9-FE14-4C1F-82AA-17EC8C2E402B}" dt="2023-12-19T14:49:04.646" v="91" actId="962"/>
          <ac:picMkLst>
            <pc:docMk/>
            <pc:sldMk cId="0" sldId="256"/>
            <ac:picMk id="7" creationId="{00000000-0000-0000-0000-000000000000}"/>
          </ac:picMkLst>
        </pc:picChg>
        <pc:picChg chg="mod">
          <ac:chgData name="Wolf Daniel" userId="6c5711b8-578f-4d36-989d-6d05a51a5dc1" providerId="ADAL" clId="{575D01B9-FE14-4C1F-82AA-17EC8C2E402B}" dt="2023-12-19T14:49:09.095" v="92" actId="962"/>
          <ac:picMkLst>
            <pc:docMk/>
            <pc:sldMk cId="0" sldId="256"/>
            <ac:picMk id="8" creationId="{00000000-0000-0000-0000-000000000000}"/>
          </ac:picMkLst>
        </pc:picChg>
        <pc:picChg chg="mod">
          <ac:chgData name="Wolf Daniel" userId="6c5711b8-578f-4d36-989d-6d05a51a5dc1" providerId="ADAL" clId="{575D01B9-FE14-4C1F-82AA-17EC8C2E402B}" dt="2023-12-19T14:49:10.697" v="93" actId="962"/>
          <ac:picMkLst>
            <pc:docMk/>
            <pc:sldMk cId="0" sldId="256"/>
            <ac:picMk id="9" creationId="{00000000-0000-0000-0000-000000000000}"/>
          </ac:picMkLst>
        </pc:picChg>
        <pc:picChg chg="mod">
          <ac:chgData name="Wolf Daniel" userId="6c5711b8-578f-4d36-989d-6d05a51a5dc1" providerId="ADAL" clId="{575D01B9-FE14-4C1F-82AA-17EC8C2E402B}" dt="2023-12-19T14:49:20.306" v="94" actId="962"/>
          <ac:picMkLst>
            <pc:docMk/>
            <pc:sldMk cId="0" sldId="256"/>
            <ac:picMk id="10" creationId="{00000000-0000-0000-0000-000000000000}"/>
          </ac:picMkLst>
        </pc:picChg>
        <pc:picChg chg="mod">
          <ac:chgData name="Wolf Daniel" userId="6c5711b8-578f-4d36-989d-6d05a51a5dc1" providerId="ADAL" clId="{575D01B9-FE14-4C1F-82AA-17EC8C2E402B}" dt="2023-12-19T14:49:22.371" v="95" actId="962"/>
          <ac:picMkLst>
            <pc:docMk/>
            <pc:sldMk cId="0" sldId="256"/>
            <ac:picMk id="11" creationId="{00000000-0000-0000-0000-000000000000}"/>
          </ac:picMkLst>
        </pc:picChg>
        <pc:picChg chg="mod">
          <ac:chgData name="Wolf Daniel" userId="6c5711b8-578f-4d36-989d-6d05a51a5dc1" providerId="ADAL" clId="{575D01B9-FE14-4C1F-82AA-17EC8C2E402B}" dt="2023-12-19T14:49:23.910" v="96" actId="962"/>
          <ac:picMkLst>
            <pc:docMk/>
            <pc:sldMk cId="0" sldId="256"/>
            <ac:picMk id="12" creationId="{00000000-0000-0000-0000-000000000000}"/>
          </ac:picMkLst>
        </pc:picChg>
        <pc:picChg chg="mod">
          <ac:chgData name="Wolf Daniel" userId="6c5711b8-578f-4d36-989d-6d05a51a5dc1" providerId="ADAL" clId="{575D01B9-FE14-4C1F-82AA-17EC8C2E402B}" dt="2023-12-19T14:49:26.977" v="97" actId="962"/>
          <ac:picMkLst>
            <pc:docMk/>
            <pc:sldMk cId="0" sldId="256"/>
            <ac:picMk id="13" creationId="{00000000-0000-0000-0000-000000000000}"/>
          </ac:picMkLst>
        </pc:picChg>
      </pc:sldChg>
      <pc:sldChg chg="modSp mod">
        <pc:chgData name="Wolf Daniel" userId="6c5711b8-578f-4d36-989d-6d05a51a5dc1" providerId="ADAL" clId="{575D01B9-FE14-4C1F-82AA-17EC8C2E402B}" dt="2023-12-19T14:54:52.148" v="1151" actId="33553"/>
        <pc:sldMkLst>
          <pc:docMk/>
          <pc:sldMk cId="0" sldId="257"/>
        </pc:sldMkLst>
        <pc:spChg chg="mod">
          <ac:chgData name="Wolf Daniel" userId="6c5711b8-578f-4d36-989d-6d05a51a5dc1" providerId="ADAL" clId="{575D01B9-FE14-4C1F-82AA-17EC8C2E402B}" dt="2023-12-19T14:54:52.148" v="1151" actId="33553"/>
          <ac:spMkLst>
            <pc:docMk/>
            <pc:sldMk cId="0" sldId="257"/>
            <ac:spMk id="6" creationId="{00000000-0000-0000-0000-000000000000}"/>
          </ac:spMkLst>
        </pc:spChg>
        <pc:grpChg chg="mod">
          <ac:chgData name="Wolf Daniel" userId="6c5711b8-578f-4d36-989d-6d05a51a5dc1" providerId="ADAL" clId="{575D01B9-FE14-4C1F-82AA-17EC8C2E402B}" dt="2023-12-19T14:49:54.972" v="187" actId="962"/>
          <ac:grpSpMkLst>
            <pc:docMk/>
            <pc:sldMk cId="0" sldId="257"/>
            <ac:grpSpMk id="4" creationId="{00000000-0000-0000-0000-000000000000}"/>
          </ac:grpSpMkLst>
        </pc:grpChg>
        <pc:picChg chg="mod">
          <ac:chgData name="Wolf Daniel" userId="6c5711b8-578f-4d36-989d-6d05a51a5dc1" providerId="ADAL" clId="{575D01B9-FE14-4C1F-82AA-17EC8C2E402B}" dt="2023-12-19T14:49:45.861" v="168" actId="962"/>
          <ac:picMkLst>
            <pc:docMk/>
            <pc:sldMk cId="0" sldId="257"/>
            <ac:picMk id="2" creationId="{00000000-0000-0000-0000-000000000000}"/>
          </ac:picMkLst>
        </pc:picChg>
        <pc:picChg chg="mod">
          <ac:chgData name="Wolf Daniel" userId="6c5711b8-578f-4d36-989d-6d05a51a5dc1" providerId="ADAL" clId="{575D01B9-FE14-4C1F-82AA-17EC8C2E402B}" dt="2023-12-19T14:49:51.125" v="186" actId="962"/>
          <ac:picMkLst>
            <pc:docMk/>
            <pc:sldMk cId="0" sldId="257"/>
            <ac:picMk id="3" creationId="{00000000-0000-0000-0000-000000000000}"/>
          </ac:picMkLst>
        </pc:picChg>
        <pc:picChg chg="mod">
          <ac:chgData name="Wolf Daniel" userId="6c5711b8-578f-4d36-989d-6d05a51a5dc1" providerId="ADAL" clId="{575D01B9-FE14-4C1F-82AA-17EC8C2E402B}" dt="2023-12-19T14:50:06.541" v="317" actId="962"/>
          <ac:picMkLst>
            <pc:docMk/>
            <pc:sldMk cId="0" sldId="257"/>
            <ac:picMk id="7" creationId="{00000000-0000-0000-0000-000000000000}"/>
          </ac:picMkLst>
        </pc:picChg>
        <pc:picChg chg="mod">
          <ac:chgData name="Wolf Daniel" userId="6c5711b8-578f-4d36-989d-6d05a51a5dc1" providerId="ADAL" clId="{575D01B9-FE14-4C1F-82AA-17EC8C2E402B}" dt="2023-12-19T14:50:14.249" v="318" actId="962"/>
          <ac:picMkLst>
            <pc:docMk/>
            <pc:sldMk cId="0" sldId="257"/>
            <ac:picMk id="8" creationId="{00000000-0000-0000-0000-000000000000}"/>
          </ac:picMkLst>
        </pc:picChg>
        <pc:picChg chg="mod">
          <ac:chgData name="Wolf Daniel" userId="6c5711b8-578f-4d36-989d-6d05a51a5dc1" providerId="ADAL" clId="{575D01B9-FE14-4C1F-82AA-17EC8C2E402B}" dt="2023-12-19T14:50:15.771" v="319" actId="962"/>
          <ac:picMkLst>
            <pc:docMk/>
            <pc:sldMk cId="0" sldId="257"/>
            <ac:picMk id="9" creationId="{00000000-0000-0000-0000-000000000000}"/>
          </ac:picMkLst>
        </pc:picChg>
      </pc:sldChg>
      <pc:sldChg chg="addSp delSp modSp mod modMedia">
        <pc:chgData name="Wolf Daniel" userId="6c5711b8-578f-4d36-989d-6d05a51a5dc1" providerId="ADAL" clId="{575D01B9-FE14-4C1F-82AA-17EC8C2E402B}" dt="2023-12-21T16:38:12.509" v="1170" actId="27784"/>
        <pc:sldMkLst>
          <pc:docMk/>
          <pc:sldMk cId="0" sldId="258"/>
        </pc:sldMkLst>
        <pc:spChg chg="add del mod">
          <ac:chgData name="Wolf Daniel" userId="6c5711b8-578f-4d36-989d-6d05a51a5dc1" providerId="ADAL" clId="{575D01B9-FE14-4C1F-82AA-17EC8C2E402B}" dt="2023-12-19T14:54:55.099" v="1153"/>
          <ac:spMkLst>
            <pc:docMk/>
            <pc:sldMk cId="0" sldId="258"/>
            <ac:spMk id="12" creationId="{94990CAD-4D38-16C6-CF78-3B5611977160}"/>
          </ac:spMkLst>
        </pc:spChg>
        <pc:spChg chg="add mod">
          <ac:chgData name="Wolf Daniel" userId="6c5711b8-578f-4d36-989d-6d05a51a5dc1" providerId="ADAL" clId="{575D01B9-FE14-4C1F-82AA-17EC8C2E402B}" dt="2023-12-19T14:54:59.907" v="1154" actId="1076"/>
          <ac:spMkLst>
            <pc:docMk/>
            <pc:sldMk cId="0" sldId="258"/>
            <ac:spMk id="13" creationId="{88B66306-64AA-52A9-82F3-3009C6FA7F01}"/>
          </ac:spMkLst>
        </pc:spChg>
        <pc:grpChg chg="mod">
          <ac:chgData name="Wolf Daniel" userId="6c5711b8-578f-4d36-989d-6d05a51a5dc1" providerId="ADAL" clId="{575D01B9-FE14-4C1F-82AA-17EC8C2E402B}" dt="2023-12-19T14:50:26.264" v="324" actId="962"/>
          <ac:grpSpMkLst>
            <pc:docMk/>
            <pc:sldMk cId="0" sldId="258"/>
            <ac:grpSpMk id="3" creationId="{00000000-0000-0000-0000-000000000000}"/>
          </ac:grpSpMkLst>
        </pc:grpChg>
        <pc:grpChg chg="mod">
          <ac:chgData name="Wolf Daniel" userId="6c5711b8-578f-4d36-989d-6d05a51a5dc1" providerId="ADAL" clId="{575D01B9-FE14-4C1F-82AA-17EC8C2E402B}" dt="2023-12-19T14:50:28.100" v="325" actId="962"/>
          <ac:grpSpMkLst>
            <pc:docMk/>
            <pc:sldMk cId="0" sldId="258"/>
            <ac:grpSpMk id="5" creationId="{00000000-0000-0000-0000-000000000000}"/>
          </ac:grpSpMkLst>
        </pc:grpChg>
        <pc:picChg chg="mod">
          <ac:chgData name="Wolf Daniel" userId="6c5711b8-578f-4d36-989d-6d05a51a5dc1" providerId="ADAL" clId="{575D01B9-FE14-4C1F-82AA-17EC8C2E402B}" dt="2023-12-19T14:50:22.805" v="323" actId="962"/>
          <ac:picMkLst>
            <pc:docMk/>
            <pc:sldMk cId="0" sldId="258"/>
            <ac:picMk id="2" creationId="{00000000-0000-0000-0000-000000000000}"/>
          </ac:picMkLst>
        </pc:picChg>
        <pc:picChg chg="mod">
          <ac:chgData name="Wolf Daniel" userId="6c5711b8-578f-4d36-989d-6d05a51a5dc1" providerId="ADAL" clId="{575D01B9-FE14-4C1F-82AA-17EC8C2E402B}" dt="2023-12-19T14:50:32.345" v="337" actId="962"/>
          <ac:picMkLst>
            <pc:docMk/>
            <pc:sldMk cId="0" sldId="258"/>
            <ac:picMk id="7" creationId="{00000000-0000-0000-0000-000000000000}"/>
          </ac:picMkLst>
        </pc:picChg>
        <pc:picChg chg="mod">
          <ac:chgData name="Wolf Daniel" userId="6c5711b8-578f-4d36-989d-6d05a51a5dc1" providerId="ADAL" clId="{575D01B9-FE14-4C1F-82AA-17EC8C2E402B}" dt="2023-12-19T14:50:46.309" v="347" actId="962"/>
          <ac:picMkLst>
            <pc:docMk/>
            <pc:sldMk cId="0" sldId="258"/>
            <ac:picMk id="8" creationId="{00000000-0000-0000-0000-000000000000}"/>
          </ac:picMkLst>
        </pc:picChg>
        <pc:picChg chg="mod">
          <ac:chgData name="Wolf Daniel" userId="6c5711b8-578f-4d36-989d-6d05a51a5dc1" providerId="ADAL" clId="{575D01B9-FE14-4C1F-82AA-17EC8C2E402B}" dt="2023-12-19T14:50:53.326" v="348" actId="962"/>
          <ac:picMkLst>
            <pc:docMk/>
            <pc:sldMk cId="0" sldId="258"/>
            <ac:picMk id="9" creationId="{00000000-0000-0000-0000-000000000000}"/>
          </ac:picMkLst>
        </pc:picChg>
        <pc:picChg chg="mod">
          <ac:chgData name="Wolf Daniel" userId="6c5711b8-578f-4d36-989d-6d05a51a5dc1" providerId="ADAL" clId="{575D01B9-FE14-4C1F-82AA-17EC8C2E402B}" dt="2023-12-19T14:50:58.798" v="366" actId="962"/>
          <ac:picMkLst>
            <pc:docMk/>
            <pc:sldMk cId="0" sldId="258"/>
            <ac:picMk id="10" creationId="{00000000-0000-0000-0000-000000000000}"/>
          </ac:picMkLst>
        </pc:picChg>
        <pc:picChg chg="mod">
          <ac:chgData name="Wolf Daniel" userId="6c5711b8-578f-4d36-989d-6d05a51a5dc1" providerId="ADAL" clId="{575D01B9-FE14-4C1F-82AA-17EC8C2E402B}" dt="2023-12-19T14:51:33.220" v="614" actId="962"/>
          <ac:picMkLst>
            <pc:docMk/>
            <pc:sldMk cId="0" sldId="258"/>
            <ac:picMk id="11" creationId="{0E0B36F9-DB1C-855D-AB4E-BD9E8D77A33E}"/>
          </ac:picMkLst>
        </pc:picChg>
        <pc:picChg chg="mod">
          <ac:chgData name="Wolf Daniel" userId="6c5711b8-578f-4d36-989d-6d05a51a5dc1" providerId="ADAL" clId="{575D01B9-FE14-4C1F-82AA-17EC8C2E402B}" dt="2023-12-21T16:33:25.944" v="1163" actId="27784"/>
          <ac:picMkLst>
            <pc:docMk/>
            <pc:sldMk cId="0" sldId="258"/>
            <ac:picMk id="28" creationId="{92DBCEAF-3773-5D30-3865-9380328E7214}"/>
          </ac:picMkLst>
        </pc:picChg>
        <pc:picChg chg="mod">
          <ac:chgData name="Wolf Daniel" userId="6c5711b8-578f-4d36-989d-6d05a51a5dc1" providerId="ADAL" clId="{575D01B9-FE14-4C1F-82AA-17EC8C2E402B}" dt="2023-12-21T16:33:29.972" v="1164" actId="27784"/>
          <ac:picMkLst>
            <pc:docMk/>
            <pc:sldMk cId="0" sldId="258"/>
            <ac:picMk id="29" creationId="{F94CF2D8-9BE4-8D5C-EDCB-6163F0E5F4A8}"/>
          </ac:picMkLst>
        </pc:picChg>
        <pc:picChg chg="mod">
          <ac:chgData name="Wolf Daniel" userId="6c5711b8-578f-4d36-989d-6d05a51a5dc1" providerId="ADAL" clId="{575D01B9-FE14-4C1F-82AA-17EC8C2E402B}" dt="2023-12-21T16:33:35.559" v="1165" actId="27784"/>
          <ac:picMkLst>
            <pc:docMk/>
            <pc:sldMk cId="0" sldId="258"/>
            <ac:picMk id="30" creationId="{86989D85-F6C1-858A-5A79-1F96FCF542DA}"/>
          </ac:picMkLst>
        </pc:picChg>
        <pc:picChg chg="mod">
          <ac:chgData name="Wolf Daniel" userId="6c5711b8-578f-4d36-989d-6d05a51a5dc1" providerId="ADAL" clId="{575D01B9-FE14-4C1F-82AA-17EC8C2E402B}" dt="2023-12-21T16:37:55.918" v="1166" actId="27784"/>
          <ac:picMkLst>
            <pc:docMk/>
            <pc:sldMk cId="0" sldId="258"/>
            <ac:picMk id="31" creationId="{43E9A948-AF9E-BB52-9C3C-5548F977FBB5}"/>
          </ac:picMkLst>
        </pc:picChg>
        <pc:picChg chg="mod">
          <ac:chgData name="Wolf Daniel" userId="6c5711b8-578f-4d36-989d-6d05a51a5dc1" providerId="ADAL" clId="{575D01B9-FE14-4C1F-82AA-17EC8C2E402B}" dt="2023-12-21T16:37:59.817" v="1167" actId="27784"/>
          <ac:picMkLst>
            <pc:docMk/>
            <pc:sldMk cId="0" sldId="258"/>
            <ac:picMk id="32" creationId="{1BAB04B5-8DF1-91D7-B873-DDB439D3DFDA}"/>
          </ac:picMkLst>
        </pc:picChg>
        <pc:picChg chg="mod">
          <ac:chgData name="Wolf Daniel" userId="6c5711b8-578f-4d36-989d-6d05a51a5dc1" providerId="ADAL" clId="{575D01B9-FE14-4C1F-82AA-17EC8C2E402B}" dt="2023-12-21T16:38:04.379" v="1168" actId="27784"/>
          <ac:picMkLst>
            <pc:docMk/>
            <pc:sldMk cId="0" sldId="258"/>
            <ac:picMk id="33" creationId="{1B5269CA-3AB5-CA6F-73E1-FD72817C0BB2}"/>
          </ac:picMkLst>
        </pc:picChg>
        <pc:picChg chg="mod">
          <ac:chgData name="Wolf Daniel" userId="6c5711b8-578f-4d36-989d-6d05a51a5dc1" providerId="ADAL" clId="{575D01B9-FE14-4C1F-82AA-17EC8C2E402B}" dt="2023-12-21T16:38:08.545" v="1169" actId="27784"/>
          <ac:picMkLst>
            <pc:docMk/>
            <pc:sldMk cId="0" sldId="258"/>
            <ac:picMk id="34" creationId="{FE8BFF0D-F9FF-41ED-9FA5-5DFCAA3A43AD}"/>
          </ac:picMkLst>
        </pc:picChg>
        <pc:picChg chg="mod">
          <ac:chgData name="Wolf Daniel" userId="6c5711b8-578f-4d36-989d-6d05a51a5dc1" providerId="ADAL" clId="{575D01B9-FE14-4C1F-82AA-17EC8C2E402B}" dt="2023-12-21T16:38:12.509" v="1170" actId="27784"/>
          <ac:picMkLst>
            <pc:docMk/>
            <pc:sldMk cId="0" sldId="258"/>
            <ac:picMk id="35" creationId="{C7AF6E8E-6171-D1CC-8E3C-74B260384123}"/>
          </ac:picMkLst>
        </pc:picChg>
      </pc:sldChg>
      <pc:sldChg chg="addSp delSp modSp mod modMedia">
        <pc:chgData name="Wolf Daniel" userId="6c5711b8-578f-4d36-989d-6d05a51a5dc1" providerId="ADAL" clId="{575D01B9-FE14-4C1F-82AA-17EC8C2E402B}" dt="2023-12-21T16:39:03.856" v="1178" actId="27784"/>
        <pc:sldMkLst>
          <pc:docMk/>
          <pc:sldMk cId="1944678796" sldId="259"/>
        </pc:sldMkLst>
        <pc:spChg chg="add del mod">
          <ac:chgData name="Wolf Daniel" userId="6c5711b8-578f-4d36-989d-6d05a51a5dc1" providerId="ADAL" clId="{575D01B9-FE14-4C1F-82AA-17EC8C2E402B}" dt="2023-12-19T14:55:03.962" v="1156"/>
          <ac:spMkLst>
            <pc:docMk/>
            <pc:sldMk cId="1944678796" sldId="259"/>
            <ac:spMk id="20" creationId="{53E293F5-46FF-31E1-EA8B-E7B93354DCAD}"/>
          </ac:spMkLst>
        </pc:spChg>
        <pc:spChg chg="add mod">
          <ac:chgData name="Wolf Daniel" userId="6c5711b8-578f-4d36-989d-6d05a51a5dc1" providerId="ADAL" clId="{575D01B9-FE14-4C1F-82AA-17EC8C2E402B}" dt="2023-12-19T14:55:09.902" v="1158" actId="20577"/>
          <ac:spMkLst>
            <pc:docMk/>
            <pc:sldMk cId="1944678796" sldId="259"/>
            <ac:spMk id="21" creationId="{88B66306-64AA-52A9-82F3-3009C6FA7F01}"/>
          </ac:spMkLst>
        </pc:spChg>
        <pc:grpChg chg="mod">
          <ac:chgData name="Wolf Daniel" userId="6c5711b8-578f-4d36-989d-6d05a51a5dc1" providerId="ADAL" clId="{575D01B9-FE14-4C1F-82AA-17EC8C2E402B}" dt="2023-12-19T14:51:45.539" v="622" actId="962"/>
          <ac:grpSpMkLst>
            <pc:docMk/>
            <pc:sldMk cId="1944678796" sldId="259"/>
            <ac:grpSpMk id="3" creationId="{00000000-0000-0000-0000-000000000000}"/>
          </ac:grpSpMkLst>
        </pc:grpChg>
        <pc:grpChg chg="mod">
          <ac:chgData name="Wolf Daniel" userId="6c5711b8-578f-4d36-989d-6d05a51a5dc1" providerId="ADAL" clId="{575D01B9-FE14-4C1F-82AA-17EC8C2E402B}" dt="2023-12-19T14:51:52.246" v="623" actId="962"/>
          <ac:grpSpMkLst>
            <pc:docMk/>
            <pc:sldMk cId="1944678796" sldId="259"/>
            <ac:grpSpMk id="5" creationId="{00000000-0000-0000-0000-000000000000}"/>
          </ac:grpSpMkLst>
        </pc:grpChg>
        <pc:picChg chg="mod">
          <ac:chgData name="Wolf Daniel" userId="6c5711b8-578f-4d36-989d-6d05a51a5dc1" providerId="ADAL" clId="{575D01B9-FE14-4C1F-82AA-17EC8C2E402B}" dt="2023-12-19T14:51:42.120" v="621" actId="962"/>
          <ac:picMkLst>
            <pc:docMk/>
            <pc:sldMk cId="1944678796" sldId="259"/>
            <ac:picMk id="2" creationId="{00000000-0000-0000-0000-000000000000}"/>
          </ac:picMkLst>
        </pc:picChg>
        <pc:picChg chg="mod">
          <ac:chgData name="Wolf Daniel" userId="6c5711b8-578f-4d36-989d-6d05a51a5dc1" providerId="ADAL" clId="{575D01B9-FE14-4C1F-82AA-17EC8C2E402B}" dt="2023-12-19T14:51:56.092" v="635" actId="962"/>
          <ac:picMkLst>
            <pc:docMk/>
            <pc:sldMk cId="1944678796" sldId="259"/>
            <ac:picMk id="7" creationId="{00000000-0000-0000-0000-000000000000}"/>
          </ac:picMkLst>
        </pc:picChg>
        <pc:picChg chg="mod">
          <ac:chgData name="Wolf Daniel" userId="6c5711b8-578f-4d36-989d-6d05a51a5dc1" providerId="ADAL" clId="{575D01B9-FE14-4C1F-82AA-17EC8C2E402B}" dt="2023-12-19T14:52:10.286" v="645" actId="962"/>
          <ac:picMkLst>
            <pc:docMk/>
            <pc:sldMk cId="1944678796" sldId="259"/>
            <ac:picMk id="8" creationId="{00000000-0000-0000-0000-000000000000}"/>
          </ac:picMkLst>
        </pc:picChg>
        <pc:picChg chg="mod">
          <ac:chgData name="Wolf Daniel" userId="6c5711b8-578f-4d36-989d-6d05a51a5dc1" providerId="ADAL" clId="{575D01B9-FE14-4C1F-82AA-17EC8C2E402B}" dt="2023-12-19T14:52:51.883" v="646" actId="962"/>
          <ac:picMkLst>
            <pc:docMk/>
            <pc:sldMk cId="1944678796" sldId="259"/>
            <ac:picMk id="9" creationId="{00000000-0000-0000-0000-000000000000}"/>
          </ac:picMkLst>
        </pc:picChg>
        <pc:picChg chg="mod">
          <ac:chgData name="Wolf Daniel" userId="6c5711b8-578f-4d36-989d-6d05a51a5dc1" providerId="ADAL" clId="{575D01B9-FE14-4C1F-82AA-17EC8C2E402B}" dt="2023-12-19T14:52:57.436" v="664" actId="962"/>
          <ac:picMkLst>
            <pc:docMk/>
            <pc:sldMk cId="1944678796" sldId="259"/>
            <ac:picMk id="10" creationId="{00000000-0000-0000-0000-000000000000}"/>
          </ac:picMkLst>
        </pc:picChg>
        <pc:picChg chg="mod">
          <ac:chgData name="Wolf Daniel" userId="6c5711b8-578f-4d36-989d-6d05a51a5dc1" providerId="ADAL" clId="{575D01B9-FE14-4C1F-82AA-17EC8C2E402B}" dt="2023-12-19T14:53:27.923" v="902" actId="962"/>
          <ac:picMkLst>
            <pc:docMk/>
            <pc:sldMk cId="1944678796" sldId="259"/>
            <ac:picMk id="11" creationId="{0E0B36F9-DB1C-855D-AB4E-BD9E8D77A33E}"/>
          </ac:picMkLst>
        </pc:picChg>
        <pc:picChg chg="mod">
          <ac:chgData name="Wolf Daniel" userId="6c5711b8-578f-4d36-989d-6d05a51a5dc1" providerId="ADAL" clId="{575D01B9-FE14-4C1F-82AA-17EC8C2E402B}" dt="2023-12-21T16:38:25.311" v="1171" actId="27784"/>
          <ac:picMkLst>
            <pc:docMk/>
            <pc:sldMk cId="1944678796" sldId="259"/>
            <ac:picMk id="12" creationId="{7C98577D-ECA0-29E3-B909-B39E8C3F135F}"/>
          </ac:picMkLst>
        </pc:picChg>
        <pc:picChg chg="mod">
          <ac:chgData name="Wolf Daniel" userId="6c5711b8-578f-4d36-989d-6d05a51a5dc1" providerId="ADAL" clId="{575D01B9-FE14-4C1F-82AA-17EC8C2E402B}" dt="2023-12-21T16:38:28.710" v="1172" actId="27784"/>
          <ac:picMkLst>
            <pc:docMk/>
            <pc:sldMk cId="1944678796" sldId="259"/>
            <ac:picMk id="13" creationId="{19F29A03-CC9E-B41C-82FC-4FFDF8FAF401}"/>
          </ac:picMkLst>
        </pc:picChg>
        <pc:picChg chg="mod">
          <ac:chgData name="Wolf Daniel" userId="6c5711b8-578f-4d36-989d-6d05a51a5dc1" providerId="ADAL" clId="{575D01B9-FE14-4C1F-82AA-17EC8C2E402B}" dt="2023-12-21T16:38:32.272" v="1173" actId="27784"/>
          <ac:picMkLst>
            <pc:docMk/>
            <pc:sldMk cId="1944678796" sldId="259"/>
            <ac:picMk id="14" creationId="{1918AA97-1557-0359-6753-7C98AB1A7485}"/>
          </ac:picMkLst>
        </pc:picChg>
        <pc:picChg chg="mod">
          <ac:chgData name="Wolf Daniel" userId="6c5711b8-578f-4d36-989d-6d05a51a5dc1" providerId="ADAL" clId="{575D01B9-FE14-4C1F-82AA-17EC8C2E402B}" dt="2023-12-21T16:38:36.246" v="1174" actId="27784"/>
          <ac:picMkLst>
            <pc:docMk/>
            <pc:sldMk cId="1944678796" sldId="259"/>
            <ac:picMk id="15" creationId="{1384F73F-29A6-CA78-EBDB-C82006EFE623}"/>
          </ac:picMkLst>
        </pc:picChg>
        <pc:picChg chg="mod">
          <ac:chgData name="Wolf Daniel" userId="6c5711b8-578f-4d36-989d-6d05a51a5dc1" providerId="ADAL" clId="{575D01B9-FE14-4C1F-82AA-17EC8C2E402B}" dt="2023-12-21T16:38:40.774" v="1175" actId="27784"/>
          <ac:picMkLst>
            <pc:docMk/>
            <pc:sldMk cId="1944678796" sldId="259"/>
            <ac:picMk id="16" creationId="{2331F2DD-53FC-7E62-8A56-B15B70AD1A14}"/>
          </ac:picMkLst>
        </pc:picChg>
        <pc:picChg chg="mod">
          <ac:chgData name="Wolf Daniel" userId="6c5711b8-578f-4d36-989d-6d05a51a5dc1" providerId="ADAL" clId="{575D01B9-FE14-4C1F-82AA-17EC8C2E402B}" dt="2023-12-21T16:38:55.803" v="1176" actId="27784"/>
          <ac:picMkLst>
            <pc:docMk/>
            <pc:sldMk cId="1944678796" sldId="259"/>
            <ac:picMk id="17" creationId="{283A3A73-93E2-844C-81EB-AD7E4703F516}"/>
          </ac:picMkLst>
        </pc:picChg>
        <pc:picChg chg="mod">
          <ac:chgData name="Wolf Daniel" userId="6c5711b8-578f-4d36-989d-6d05a51a5dc1" providerId="ADAL" clId="{575D01B9-FE14-4C1F-82AA-17EC8C2E402B}" dt="2023-12-21T16:38:59.861" v="1177" actId="27784"/>
          <ac:picMkLst>
            <pc:docMk/>
            <pc:sldMk cId="1944678796" sldId="259"/>
            <ac:picMk id="18" creationId="{F90F3916-DBDB-6230-2C48-39FD1C0D295E}"/>
          </ac:picMkLst>
        </pc:picChg>
        <pc:picChg chg="mod">
          <ac:chgData name="Wolf Daniel" userId="6c5711b8-578f-4d36-989d-6d05a51a5dc1" providerId="ADAL" clId="{575D01B9-FE14-4C1F-82AA-17EC8C2E402B}" dt="2023-12-21T16:39:03.856" v="1178" actId="27784"/>
          <ac:picMkLst>
            <pc:docMk/>
            <pc:sldMk cId="1944678796" sldId="259"/>
            <ac:picMk id="19" creationId="{0F3767FF-2646-646D-012C-4CCF415F5630}"/>
          </ac:picMkLst>
        </pc:picChg>
      </pc:sldChg>
      <pc:sldChg chg="addSp delSp modSp mod modMedia">
        <pc:chgData name="Wolf Daniel" userId="6c5711b8-578f-4d36-989d-6d05a51a5dc1" providerId="ADAL" clId="{575D01B9-FE14-4C1F-82AA-17EC8C2E402B}" dt="2023-12-21T16:39:43.300" v="1184" actId="27784"/>
        <pc:sldMkLst>
          <pc:docMk/>
          <pc:sldMk cId="3753460758" sldId="260"/>
        </pc:sldMkLst>
        <pc:spChg chg="add del mod">
          <ac:chgData name="Wolf Daniel" userId="6c5711b8-578f-4d36-989d-6d05a51a5dc1" providerId="ADAL" clId="{575D01B9-FE14-4C1F-82AA-17EC8C2E402B}" dt="2023-12-19T14:55:13.594" v="1160"/>
          <ac:spMkLst>
            <pc:docMk/>
            <pc:sldMk cId="3753460758" sldId="260"/>
            <ac:spMk id="12" creationId="{8D1AEFF6-2A84-7A28-1F6A-22367F4CC2B6}"/>
          </ac:spMkLst>
        </pc:spChg>
        <pc:spChg chg="add mod">
          <ac:chgData name="Wolf Daniel" userId="6c5711b8-578f-4d36-989d-6d05a51a5dc1" providerId="ADAL" clId="{575D01B9-FE14-4C1F-82AA-17EC8C2E402B}" dt="2023-12-19T14:55:19.734" v="1162" actId="20577"/>
          <ac:spMkLst>
            <pc:docMk/>
            <pc:sldMk cId="3753460758" sldId="260"/>
            <ac:spMk id="13" creationId="{88B66306-64AA-52A9-82F3-3009C6FA7F01}"/>
          </ac:spMkLst>
        </pc:spChg>
        <pc:grpChg chg="mod">
          <ac:chgData name="Wolf Daniel" userId="6c5711b8-578f-4d36-989d-6d05a51a5dc1" providerId="ADAL" clId="{575D01B9-FE14-4C1F-82AA-17EC8C2E402B}" dt="2023-12-19T14:53:42.914" v="907" actId="962"/>
          <ac:grpSpMkLst>
            <pc:docMk/>
            <pc:sldMk cId="3753460758" sldId="260"/>
            <ac:grpSpMk id="3" creationId="{00000000-0000-0000-0000-000000000000}"/>
          </ac:grpSpMkLst>
        </pc:grpChg>
        <pc:grpChg chg="mod">
          <ac:chgData name="Wolf Daniel" userId="6c5711b8-578f-4d36-989d-6d05a51a5dc1" providerId="ADAL" clId="{575D01B9-FE14-4C1F-82AA-17EC8C2E402B}" dt="2023-12-19T14:53:44.799" v="908" actId="962"/>
          <ac:grpSpMkLst>
            <pc:docMk/>
            <pc:sldMk cId="3753460758" sldId="260"/>
            <ac:grpSpMk id="5" creationId="{00000000-0000-0000-0000-000000000000}"/>
          </ac:grpSpMkLst>
        </pc:grpChg>
        <pc:picChg chg="mod">
          <ac:chgData name="Wolf Daniel" userId="6c5711b8-578f-4d36-989d-6d05a51a5dc1" providerId="ADAL" clId="{575D01B9-FE14-4C1F-82AA-17EC8C2E402B}" dt="2023-12-19T14:53:39.539" v="906" actId="962"/>
          <ac:picMkLst>
            <pc:docMk/>
            <pc:sldMk cId="3753460758" sldId="260"/>
            <ac:picMk id="2" creationId="{00000000-0000-0000-0000-000000000000}"/>
          </ac:picMkLst>
        </pc:picChg>
        <pc:picChg chg="mod">
          <ac:chgData name="Wolf Daniel" userId="6c5711b8-578f-4d36-989d-6d05a51a5dc1" providerId="ADAL" clId="{575D01B9-FE14-4C1F-82AA-17EC8C2E402B}" dt="2023-12-19T14:53:48.115" v="920" actId="962"/>
          <ac:picMkLst>
            <pc:docMk/>
            <pc:sldMk cId="3753460758" sldId="260"/>
            <ac:picMk id="7" creationId="{00000000-0000-0000-0000-000000000000}"/>
          </ac:picMkLst>
        </pc:picChg>
        <pc:picChg chg="mod">
          <ac:chgData name="Wolf Daniel" userId="6c5711b8-578f-4d36-989d-6d05a51a5dc1" providerId="ADAL" clId="{575D01B9-FE14-4C1F-82AA-17EC8C2E402B}" dt="2023-12-19T14:53:53.438" v="930" actId="962"/>
          <ac:picMkLst>
            <pc:docMk/>
            <pc:sldMk cId="3753460758" sldId="260"/>
            <ac:picMk id="8" creationId="{00000000-0000-0000-0000-000000000000}"/>
          </ac:picMkLst>
        </pc:picChg>
        <pc:picChg chg="mod">
          <ac:chgData name="Wolf Daniel" userId="6c5711b8-578f-4d36-989d-6d05a51a5dc1" providerId="ADAL" clId="{575D01B9-FE14-4C1F-82AA-17EC8C2E402B}" dt="2023-12-19T14:53:57.733" v="931" actId="962"/>
          <ac:picMkLst>
            <pc:docMk/>
            <pc:sldMk cId="3753460758" sldId="260"/>
            <ac:picMk id="9" creationId="{00000000-0000-0000-0000-000000000000}"/>
          </ac:picMkLst>
        </pc:picChg>
        <pc:picChg chg="mod">
          <ac:chgData name="Wolf Daniel" userId="6c5711b8-578f-4d36-989d-6d05a51a5dc1" providerId="ADAL" clId="{575D01B9-FE14-4C1F-82AA-17EC8C2E402B}" dt="2023-12-19T14:54:01.172" v="949" actId="962"/>
          <ac:picMkLst>
            <pc:docMk/>
            <pc:sldMk cId="3753460758" sldId="260"/>
            <ac:picMk id="10" creationId="{00000000-0000-0000-0000-000000000000}"/>
          </ac:picMkLst>
        </pc:picChg>
        <pc:picChg chg="mod">
          <ac:chgData name="Wolf Daniel" userId="6c5711b8-578f-4d36-989d-6d05a51a5dc1" providerId="ADAL" clId="{575D01B9-FE14-4C1F-82AA-17EC8C2E402B}" dt="2023-12-19T14:54:43.288" v="1149" actId="962"/>
          <ac:picMkLst>
            <pc:docMk/>
            <pc:sldMk cId="3753460758" sldId="260"/>
            <ac:picMk id="11" creationId="{0E0B36F9-DB1C-855D-AB4E-BD9E8D77A33E}"/>
          </ac:picMkLst>
        </pc:picChg>
        <pc:picChg chg="mod">
          <ac:chgData name="Wolf Daniel" userId="6c5711b8-578f-4d36-989d-6d05a51a5dc1" providerId="ADAL" clId="{575D01B9-FE14-4C1F-82AA-17EC8C2E402B}" dt="2023-12-21T16:39:10.329" v="1179" actId="27784"/>
          <ac:picMkLst>
            <pc:docMk/>
            <pc:sldMk cId="3753460758" sldId="260"/>
            <ac:picMk id="20" creationId="{9465B5BC-CB34-061D-F3C3-A9A3419937B4}"/>
          </ac:picMkLst>
        </pc:picChg>
        <pc:picChg chg="mod">
          <ac:chgData name="Wolf Daniel" userId="6c5711b8-578f-4d36-989d-6d05a51a5dc1" providerId="ADAL" clId="{575D01B9-FE14-4C1F-82AA-17EC8C2E402B}" dt="2023-12-21T16:39:21.976" v="1180" actId="27784"/>
          <ac:picMkLst>
            <pc:docMk/>
            <pc:sldMk cId="3753460758" sldId="260"/>
            <ac:picMk id="21" creationId="{9DFF47E0-58E2-310D-D34D-4AF497C76FD7}"/>
          </ac:picMkLst>
        </pc:picChg>
        <pc:picChg chg="mod">
          <ac:chgData name="Wolf Daniel" userId="6c5711b8-578f-4d36-989d-6d05a51a5dc1" providerId="ADAL" clId="{575D01B9-FE14-4C1F-82AA-17EC8C2E402B}" dt="2023-12-21T16:39:28.126" v="1181" actId="27784"/>
          <ac:picMkLst>
            <pc:docMk/>
            <pc:sldMk cId="3753460758" sldId="260"/>
            <ac:picMk id="22" creationId="{42B5F782-8241-3708-E76B-E802D81D06EB}"/>
          </ac:picMkLst>
        </pc:picChg>
        <pc:picChg chg="mod">
          <ac:chgData name="Wolf Daniel" userId="6c5711b8-578f-4d36-989d-6d05a51a5dc1" providerId="ADAL" clId="{575D01B9-FE14-4C1F-82AA-17EC8C2E402B}" dt="2023-12-21T16:39:32.531" v="1182" actId="27784"/>
          <ac:picMkLst>
            <pc:docMk/>
            <pc:sldMk cId="3753460758" sldId="260"/>
            <ac:picMk id="23" creationId="{7BDCBFD2-2A79-2B92-346B-DA852D35A7EA}"/>
          </ac:picMkLst>
        </pc:picChg>
        <pc:picChg chg="mod">
          <ac:chgData name="Wolf Daniel" userId="6c5711b8-578f-4d36-989d-6d05a51a5dc1" providerId="ADAL" clId="{575D01B9-FE14-4C1F-82AA-17EC8C2E402B}" dt="2023-12-21T16:39:37.528" v="1183" actId="27784"/>
          <ac:picMkLst>
            <pc:docMk/>
            <pc:sldMk cId="3753460758" sldId="260"/>
            <ac:picMk id="24" creationId="{893BD4EC-AFFC-7415-8E45-B5658EDED836}"/>
          </ac:picMkLst>
        </pc:picChg>
        <pc:picChg chg="mod">
          <ac:chgData name="Wolf Daniel" userId="6c5711b8-578f-4d36-989d-6d05a51a5dc1" providerId="ADAL" clId="{575D01B9-FE14-4C1F-82AA-17EC8C2E402B}" dt="2023-12-21T16:39:43.300" v="1184" actId="27784"/>
          <ac:picMkLst>
            <pc:docMk/>
            <pc:sldMk cId="3753460758" sldId="260"/>
            <ac:picMk id="25" creationId="{27BE9AE6-D020-BB25-3837-56EB322812B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3" Type="http://schemas.microsoft.com/office/2007/relationships/media" Target="../media/media7.m4a"/><Relationship Id="rId18" Type="http://schemas.openxmlformats.org/officeDocument/2006/relationships/image" Target="../media/image1.png"/><Relationship Id="rId26" Type="http://schemas.openxmlformats.org/officeDocument/2006/relationships/image" Target="../media/image33.svg"/><Relationship Id="rId3" Type="http://schemas.microsoft.com/office/2007/relationships/media" Target="../media/media2.m4a"/><Relationship Id="rId21" Type="http://schemas.openxmlformats.org/officeDocument/2006/relationships/image" Target="../media/image28.png"/><Relationship Id="rId34" Type="http://schemas.microsoft.com/office/2017/04/relationships/track" Target="../media/track6.vtt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32.png"/><Relationship Id="rId33" Type="http://schemas.microsoft.com/office/2017/04/relationships/track" Target="../media/track5.vtt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image" Target="../media/image27.svg"/><Relationship Id="rId29" Type="http://schemas.openxmlformats.org/officeDocument/2006/relationships/image" Target="../media/image35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image" Target="../media/image31.svg"/><Relationship Id="rId32" Type="http://schemas.microsoft.com/office/2017/04/relationships/track" Target="../media/track4.vtt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openxmlformats.org/officeDocument/2006/relationships/image" Target="../media/image30.png"/><Relationship Id="rId28" Type="http://schemas.microsoft.com/office/2017/04/relationships/track" Target="../media/track1.vtt"/><Relationship Id="rId36" Type="http://schemas.microsoft.com/office/2017/04/relationships/track" Target="../media/track8.vtt"/><Relationship Id="rId10" Type="http://schemas.openxmlformats.org/officeDocument/2006/relationships/audio" Target="../media/media5.m4a"/><Relationship Id="rId19" Type="http://schemas.openxmlformats.org/officeDocument/2006/relationships/image" Target="../media/image26.png"/><Relationship Id="rId31" Type="http://schemas.microsoft.com/office/2017/04/relationships/track" Target="../media/track3.vtt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image" Target="../media/image29.svg"/><Relationship Id="rId27" Type="http://schemas.openxmlformats.org/officeDocument/2006/relationships/image" Target="../media/image34.png"/><Relationship Id="rId30" Type="http://schemas.microsoft.com/office/2017/04/relationships/track" Target="../media/track2.vtt"/><Relationship Id="rId35" Type="http://schemas.microsoft.com/office/2017/04/relationships/track" Target="../media/track7.vtt"/><Relationship Id="rId8" Type="http://schemas.openxmlformats.org/officeDocument/2006/relationships/audio" Target="../media/media4.m4a"/></Relationships>
</file>

<file path=ppt/slides/_rels/slide4.xml.rels><?xml version="1.0" encoding="UTF-8" standalone="yes"?>
<Relationships xmlns="http://schemas.openxmlformats.org/package/2006/relationships"><Relationship Id="rId13" Type="http://schemas.microsoft.com/office/2007/relationships/media" Target="../media/media15.m4a"/><Relationship Id="rId18" Type="http://schemas.openxmlformats.org/officeDocument/2006/relationships/image" Target="../media/image1.png"/><Relationship Id="rId26" Type="http://schemas.openxmlformats.org/officeDocument/2006/relationships/image" Target="../media/image33.svg"/><Relationship Id="rId3" Type="http://schemas.microsoft.com/office/2007/relationships/media" Target="../media/media10.m4a"/><Relationship Id="rId21" Type="http://schemas.openxmlformats.org/officeDocument/2006/relationships/image" Target="../media/image28.png"/><Relationship Id="rId34" Type="http://schemas.microsoft.com/office/2017/04/relationships/track" Target="../media/track14.vtt"/><Relationship Id="rId7" Type="http://schemas.microsoft.com/office/2007/relationships/media" Target="../media/media12.m4a"/><Relationship Id="rId12" Type="http://schemas.openxmlformats.org/officeDocument/2006/relationships/audio" Target="../media/media14.m4a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32.png"/><Relationship Id="rId33" Type="http://schemas.microsoft.com/office/2017/04/relationships/track" Target="../media/track13.vtt"/><Relationship Id="rId2" Type="http://schemas.openxmlformats.org/officeDocument/2006/relationships/audio" Target="../media/media9.m4a"/><Relationship Id="rId16" Type="http://schemas.openxmlformats.org/officeDocument/2006/relationships/audio" Target="../media/media16.m4a"/><Relationship Id="rId20" Type="http://schemas.openxmlformats.org/officeDocument/2006/relationships/image" Target="../media/image27.svg"/><Relationship Id="rId29" Type="http://schemas.openxmlformats.org/officeDocument/2006/relationships/image" Target="../media/image35.png"/><Relationship Id="rId1" Type="http://schemas.microsoft.com/office/2007/relationships/media" Target="../media/media9.m4a"/><Relationship Id="rId6" Type="http://schemas.openxmlformats.org/officeDocument/2006/relationships/audio" Target="../media/media11.m4a"/><Relationship Id="rId11" Type="http://schemas.microsoft.com/office/2007/relationships/media" Target="../media/media14.m4a"/><Relationship Id="rId24" Type="http://schemas.openxmlformats.org/officeDocument/2006/relationships/image" Target="../media/image31.svg"/><Relationship Id="rId32" Type="http://schemas.microsoft.com/office/2017/04/relationships/track" Target="../media/track12.vtt"/><Relationship Id="rId5" Type="http://schemas.microsoft.com/office/2007/relationships/media" Target="../media/media11.m4a"/><Relationship Id="rId15" Type="http://schemas.microsoft.com/office/2007/relationships/media" Target="../media/media16.m4a"/><Relationship Id="rId23" Type="http://schemas.openxmlformats.org/officeDocument/2006/relationships/image" Target="../media/image30.png"/><Relationship Id="rId28" Type="http://schemas.microsoft.com/office/2017/04/relationships/track" Target="../media/track9.vtt"/><Relationship Id="rId36" Type="http://schemas.microsoft.com/office/2017/04/relationships/track" Target="../media/track16.vtt"/><Relationship Id="rId10" Type="http://schemas.openxmlformats.org/officeDocument/2006/relationships/audio" Target="../media/media13.m4a"/><Relationship Id="rId19" Type="http://schemas.openxmlformats.org/officeDocument/2006/relationships/image" Target="../media/image26.png"/><Relationship Id="rId31" Type="http://schemas.microsoft.com/office/2017/04/relationships/track" Target="../media/track11.vtt"/><Relationship Id="rId4" Type="http://schemas.openxmlformats.org/officeDocument/2006/relationships/audio" Target="../media/media10.m4a"/><Relationship Id="rId9" Type="http://schemas.microsoft.com/office/2007/relationships/media" Target="../media/media13.m4a"/><Relationship Id="rId14" Type="http://schemas.openxmlformats.org/officeDocument/2006/relationships/audio" Target="../media/media15.m4a"/><Relationship Id="rId22" Type="http://schemas.openxmlformats.org/officeDocument/2006/relationships/image" Target="../media/image29.svg"/><Relationship Id="rId27" Type="http://schemas.openxmlformats.org/officeDocument/2006/relationships/image" Target="../media/image36.png"/><Relationship Id="rId30" Type="http://schemas.microsoft.com/office/2017/04/relationships/track" Target="../media/track10.vtt"/><Relationship Id="rId35" Type="http://schemas.microsoft.com/office/2017/04/relationships/track" Target="../media/track15.vtt"/><Relationship Id="rId8" Type="http://schemas.openxmlformats.org/officeDocument/2006/relationships/audio" Target="../media/media12.m4a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20.m4a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29.svg"/><Relationship Id="rId26" Type="http://schemas.openxmlformats.org/officeDocument/2006/relationships/image" Target="../media/image35.png"/><Relationship Id="rId3" Type="http://schemas.microsoft.com/office/2007/relationships/media" Target="../media/media18.m4a"/><Relationship Id="rId21" Type="http://schemas.openxmlformats.org/officeDocument/2006/relationships/image" Target="../media/image32.png"/><Relationship Id="rId7" Type="http://schemas.microsoft.com/office/2007/relationships/media" Target="../media/media20.m4a"/><Relationship Id="rId12" Type="http://schemas.openxmlformats.org/officeDocument/2006/relationships/audio" Target="../media/media22.m4a"/><Relationship Id="rId17" Type="http://schemas.openxmlformats.org/officeDocument/2006/relationships/image" Target="../media/image28.png"/><Relationship Id="rId25" Type="http://schemas.microsoft.com/office/2017/04/relationships/track" Target="../media/track17.vtt"/><Relationship Id="rId2" Type="http://schemas.openxmlformats.org/officeDocument/2006/relationships/audio" Target="../media/media17.m4a"/><Relationship Id="rId16" Type="http://schemas.openxmlformats.org/officeDocument/2006/relationships/image" Target="../media/image27.svg"/><Relationship Id="rId20" Type="http://schemas.openxmlformats.org/officeDocument/2006/relationships/image" Target="../media/image31.svg"/><Relationship Id="rId29" Type="http://schemas.microsoft.com/office/2017/04/relationships/track" Target="../media/track20.vtt"/><Relationship Id="rId1" Type="http://schemas.microsoft.com/office/2007/relationships/media" Target="../media/media17.m4a"/><Relationship Id="rId6" Type="http://schemas.openxmlformats.org/officeDocument/2006/relationships/audio" Target="../media/media19.m4a"/><Relationship Id="rId11" Type="http://schemas.microsoft.com/office/2007/relationships/media" Target="../media/media22.m4a"/><Relationship Id="rId24" Type="http://schemas.openxmlformats.org/officeDocument/2006/relationships/image" Target="../media/image38.svg"/><Relationship Id="rId5" Type="http://schemas.microsoft.com/office/2007/relationships/media" Target="../media/media19.m4a"/><Relationship Id="rId15" Type="http://schemas.openxmlformats.org/officeDocument/2006/relationships/image" Target="../media/image26.png"/><Relationship Id="rId23" Type="http://schemas.openxmlformats.org/officeDocument/2006/relationships/image" Target="../media/image37.png"/><Relationship Id="rId28" Type="http://schemas.microsoft.com/office/2017/04/relationships/track" Target="../media/track19.vtt"/><Relationship Id="rId10" Type="http://schemas.openxmlformats.org/officeDocument/2006/relationships/audio" Target="../media/media21.m4a"/><Relationship Id="rId19" Type="http://schemas.openxmlformats.org/officeDocument/2006/relationships/image" Target="../media/image30.png"/><Relationship Id="rId31" Type="http://schemas.microsoft.com/office/2017/04/relationships/track" Target="../media/track22.vtt"/><Relationship Id="rId4" Type="http://schemas.openxmlformats.org/officeDocument/2006/relationships/audio" Target="../media/media18.m4a"/><Relationship Id="rId9" Type="http://schemas.microsoft.com/office/2007/relationships/media" Target="../media/media21.m4a"/><Relationship Id="rId14" Type="http://schemas.openxmlformats.org/officeDocument/2006/relationships/image" Target="../media/image1.png"/><Relationship Id="rId22" Type="http://schemas.openxmlformats.org/officeDocument/2006/relationships/image" Target="../media/image33.svg"/><Relationship Id="rId27" Type="http://schemas.microsoft.com/office/2017/04/relationships/track" Target="../media/track18.vtt"/><Relationship Id="rId30" Type="http://schemas.microsoft.com/office/2017/04/relationships/track" Target="../media/track21.vt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yellow grid with white lines"/>
          <p:cNvPicPr>
            <a:picLocks noChangeAspect="1"/>
          </p:cNvPicPr>
          <p:nvPr/>
        </p:nvPicPr>
        <p:blipFill>
          <a:blip r:embed="rId2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216915" y="742801"/>
            <a:ext cx="11854169" cy="6640897"/>
            <a:chOff x="0" y="0"/>
            <a:chExt cx="4009929" cy="224642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09929" cy="2246427"/>
            </a:xfrm>
            <a:custGeom>
              <a:avLst/>
              <a:gdLst/>
              <a:ahLst/>
              <a:cxnLst/>
              <a:rect l="l" t="t" r="r" b="b"/>
              <a:pathLst>
                <a:path w="4009929" h="2246427">
                  <a:moveTo>
                    <a:pt x="0" y="0"/>
                  </a:moveTo>
                  <a:lnTo>
                    <a:pt x="4009929" y="0"/>
                  </a:lnTo>
                  <a:lnTo>
                    <a:pt x="4009929" y="2246427"/>
                  </a:lnTo>
                  <a:lnTo>
                    <a:pt x="0" y="2246427"/>
                  </a:lnTo>
                  <a:close/>
                </a:path>
              </a:pathLst>
            </a:custGeom>
            <a:solidFill>
              <a:srgbClr val="91C2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 descr="cartoon of a child holding a large penci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50286"/>
          <a:stretch>
            <a:fillRect/>
          </a:stretch>
        </p:blipFill>
        <p:spPr>
          <a:xfrm>
            <a:off x="3216915" y="6001368"/>
            <a:ext cx="11854169" cy="4382370"/>
          </a:xfrm>
          <a:prstGeom prst="rect">
            <a:avLst/>
          </a:prstGeom>
        </p:spPr>
      </p:pic>
      <p:pic>
        <p:nvPicPr>
          <p:cNvPr id="8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908637">
            <a:off x="15313726" y="6504283"/>
            <a:ext cx="2169659" cy="2145990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31760"/>
          <a:stretch>
            <a:fillRect/>
          </a:stretch>
        </p:blipFill>
        <p:spPr>
          <a:xfrm>
            <a:off x="16657255" y="3581267"/>
            <a:ext cx="2137543" cy="1284292"/>
          </a:xfrm>
          <a:prstGeom prst="rect">
            <a:avLst/>
          </a:prstGeom>
        </p:spPr>
      </p:pic>
      <p:pic>
        <p:nvPicPr>
          <p:cNvPr id="10" name="Pictur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r="38261" b="23740"/>
          <a:stretch>
            <a:fillRect/>
          </a:stretch>
        </p:blipFill>
        <p:spPr>
          <a:xfrm>
            <a:off x="1053966" y="4900072"/>
            <a:ext cx="1141620" cy="1129871"/>
          </a:xfrm>
          <a:prstGeom prst="rect">
            <a:avLst/>
          </a:prstGeom>
        </p:spPr>
      </p:pic>
      <p:pic>
        <p:nvPicPr>
          <p:cNvPr id="11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870932" y="7710628"/>
            <a:ext cx="1784906" cy="963849"/>
          </a:xfrm>
          <a:prstGeom prst="rect">
            <a:avLst/>
          </a:prstGeom>
        </p:spPr>
      </p:pic>
      <p:pic>
        <p:nvPicPr>
          <p:cNvPr id="12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773912" y="1028700"/>
            <a:ext cx="1952114" cy="998018"/>
          </a:xfrm>
          <a:prstGeom prst="rect">
            <a:avLst/>
          </a:prstGeom>
        </p:spPr>
      </p:pic>
      <p:pic>
        <p:nvPicPr>
          <p:cNvPr id="13" name="Pictur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899377">
            <a:off x="539946" y="953723"/>
            <a:ext cx="2169659" cy="2145990"/>
          </a:xfrm>
          <a:prstGeom prst="rect">
            <a:avLst/>
          </a:prstGeom>
        </p:spPr>
      </p:pic>
      <p:grpSp>
        <p:nvGrpSpPr>
          <p:cNvPr id="14" name="Group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216915" y="0"/>
            <a:ext cx="11854169" cy="1962017"/>
            <a:chOff x="0" y="0"/>
            <a:chExt cx="3122086" cy="51674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122086" cy="516745"/>
            </a:xfrm>
            <a:custGeom>
              <a:avLst/>
              <a:gdLst/>
              <a:ahLst/>
              <a:cxnLst/>
              <a:rect l="l" t="t" r="r" b="b"/>
              <a:pathLst>
                <a:path w="3122086" h="516745">
                  <a:moveTo>
                    <a:pt x="0" y="0"/>
                  </a:moveTo>
                  <a:lnTo>
                    <a:pt x="3122086" y="0"/>
                  </a:lnTo>
                  <a:lnTo>
                    <a:pt x="3122086" y="516745"/>
                  </a:lnTo>
                  <a:lnTo>
                    <a:pt x="0" y="516745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TextBox 17"/>
          <p:cNvSpPr txBox="1">
            <a:spLocks noGrp="1"/>
          </p:cNvSpPr>
          <p:nvPr>
            <p:ph type="title" idx="4294967295"/>
          </p:nvPr>
        </p:nvSpPr>
        <p:spPr>
          <a:xfrm>
            <a:off x="3505200" y="2869583"/>
            <a:ext cx="11277599" cy="142051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i Bold"/>
                <a:ea typeface="+mn-ea"/>
                <a:cs typeface="+mn-cs"/>
              </a:rPr>
              <a:t>Consonant Sounds</a:t>
            </a:r>
          </a:p>
        </p:txBody>
      </p:sp>
      <p:grpSp>
        <p:nvGrpSpPr>
          <p:cNvPr id="18" name="Group 18" descr="NYCPS Literacy Collaborative Logo"/>
          <p:cNvGrpSpPr/>
          <p:nvPr/>
        </p:nvGrpSpPr>
        <p:grpSpPr>
          <a:xfrm>
            <a:off x="7783427" y="110259"/>
            <a:ext cx="2721147" cy="1741498"/>
            <a:chOff x="0" y="0"/>
            <a:chExt cx="3628195" cy="2321998"/>
          </a:xfrm>
        </p:grpSpPr>
        <p:grpSp>
          <p:nvGrpSpPr>
            <p:cNvPr id="19" name="Group 19"/>
            <p:cNvGrpSpPr>
              <a:grpSpLocks noChangeAspect="1"/>
            </p:cNvGrpSpPr>
            <p:nvPr/>
          </p:nvGrpSpPr>
          <p:grpSpPr>
            <a:xfrm>
              <a:off x="1000050" y="0"/>
              <a:ext cx="1628095" cy="1628095"/>
              <a:chOff x="0" y="0"/>
              <a:chExt cx="6355080" cy="635508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CFDFC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1174845" y="223567"/>
              <a:ext cx="1278505" cy="1037187"/>
            </a:xfrm>
            <a:prstGeom prst="rect">
              <a:avLst/>
            </a:prstGeom>
          </p:spPr>
        </p:pic>
        <p:sp>
          <p:nvSpPr>
            <p:cNvPr id="22" name="TextBox 22"/>
            <p:cNvSpPr txBox="1"/>
            <p:nvPr/>
          </p:nvSpPr>
          <p:spPr>
            <a:xfrm>
              <a:off x="0" y="1705586"/>
              <a:ext cx="3628195" cy="3641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76"/>
                </a:lnSpc>
                <a:spcBef>
                  <a:spcPct val="0"/>
                </a:spcBef>
              </a:pPr>
              <a:r>
                <a:rPr lang="en-US" sz="1625" spc="76">
                  <a:solidFill>
                    <a:srgbClr val="FFFFFF"/>
                  </a:solidFill>
                  <a:latin typeface="Acherus Grotesque Light Bold"/>
                </a:rPr>
                <a:t>NYC PUBLIC SCHOOLS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283589" y="2089564"/>
              <a:ext cx="3061018" cy="2324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16"/>
                </a:lnSpc>
                <a:spcBef>
                  <a:spcPct val="0"/>
                </a:spcBef>
              </a:pPr>
              <a:r>
                <a:rPr lang="en-US" sz="1011" spc="118">
                  <a:solidFill>
                    <a:srgbClr val="FFFFFF"/>
                  </a:solidFill>
                  <a:latin typeface="Acherus Grotesque Light Bold"/>
                </a:rPr>
                <a:t>LITERACY COLLABORATIVE</a:t>
              </a:r>
            </a:p>
          </p:txBody>
        </p:sp>
      </p:grpSp>
      <p:sp>
        <p:nvSpPr>
          <p:cNvPr id="24" name="TextBox 17">
            <a:extLst>
              <a:ext uri="{FF2B5EF4-FFF2-40B4-BE49-F238E27FC236}">
                <a16:creationId xmlns:a16="http://schemas.microsoft.com/office/drawing/2014/main" id="{656A010A-EE2F-2CEF-206B-D43B9B803621}"/>
              </a:ext>
            </a:extLst>
          </p:cNvPr>
          <p:cNvSpPr txBox="1"/>
          <p:nvPr/>
        </p:nvSpPr>
        <p:spPr>
          <a:xfrm>
            <a:off x="3505200" y="4407813"/>
            <a:ext cx="1127760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  <a:latin typeface="Mali Bold"/>
              </a:rPr>
              <a:t>An Interactive Activity for Children and their Families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yellow grid with white lines"/>
          <p:cNvPicPr>
            <a:picLocks noChangeAspect="1"/>
          </p:cNvPicPr>
          <p:nvPr/>
        </p:nvPicPr>
        <p:blipFill>
          <a:blip r:embed="rId2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 descr="clipboar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548" r="2376" b="10164"/>
          <a:stretch>
            <a:fillRect/>
          </a:stretch>
        </p:blipFill>
        <p:spPr>
          <a:xfrm rot="247948">
            <a:off x="6809685" y="647734"/>
            <a:ext cx="10092142" cy="10285277"/>
          </a:xfrm>
          <a:prstGeom prst="rect">
            <a:avLst/>
          </a:prstGeom>
        </p:spPr>
      </p:pic>
      <p:grpSp>
        <p:nvGrpSpPr>
          <p:cNvPr id="4" name="Group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0500" y="9258300"/>
            <a:ext cx="18669000" cy="1181100"/>
            <a:chOff x="0" y="0"/>
            <a:chExt cx="6315193" cy="3995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15192" cy="399533"/>
            </a:xfrm>
            <a:custGeom>
              <a:avLst/>
              <a:gdLst/>
              <a:ahLst/>
              <a:cxnLst/>
              <a:rect l="l" t="t" r="r" b="b"/>
              <a:pathLst>
                <a:path w="6315192" h="399533">
                  <a:moveTo>
                    <a:pt x="0" y="0"/>
                  </a:moveTo>
                  <a:lnTo>
                    <a:pt x="6315192" y="0"/>
                  </a:lnTo>
                  <a:lnTo>
                    <a:pt x="6315192" y="399533"/>
                  </a:lnTo>
                  <a:lnTo>
                    <a:pt x="0" y="399533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>
            <a:spLocks noGrp="1"/>
          </p:cNvSpPr>
          <p:nvPr>
            <p:ph type="title" idx="4294967295"/>
          </p:nvPr>
        </p:nvSpPr>
        <p:spPr>
          <a:xfrm>
            <a:off x="323883" y="106971"/>
            <a:ext cx="8969249" cy="12382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2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899" b="0" i="0" u="none" strike="noStrike" kern="1200" cap="none" spc="0" normalizeH="0" baseline="0" noProof="0" dirty="0">
                <a:ln>
                  <a:noFill/>
                </a:ln>
                <a:solidFill>
                  <a:srgbClr val="203963"/>
                </a:solidFill>
                <a:effectLst/>
                <a:uLnTx/>
                <a:uFillTx/>
                <a:latin typeface="Cooper Hewitt Bold"/>
                <a:ea typeface="+mn-ea"/>
                <a:cs typeface="+mn-cs"/>
              </a:rPr>
              <a:t>DIRECTIONS</a:t>
            </a:r>
          </a:p>
        </p:txBody>
      </p:sp>
      <p:pic>
        <p:nvPicPr>
          <p:cNvPr id="7" name="Picture 7" descr="girl wearing a crown sitting on a pile of book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43025" y="1986576"/>
            <a:ext cx="6318881" cy="7688904"/>
          </a:xfrm>
          <a:prstGeom prst="rect">
            <a:avLst/>
          </a:prstGeom>
        </p:spPr>
      </p:pic>
      <p:pic>
        <p:nvPicPr>
          <p:cNvPr id="8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881058">
            <a:off x="749310" y="3262576"/>
            <a:ext cx="1832711" cy="1390569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219437">
            <a:off x="3656442" y="1324638"/>
            <a:ext cx="1484135" cy="9498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977533B-D065-905F-1678-73AE7420DEC5}"/>
              </a:ext>
            </a:extLst>
          </p:cNvPr>
          <p:cNvSpPr txBox="1"/>
          <p:nvPr/>
        </p:nvSpPr>
        <p:spPr>
          <a:xfrm rot="200018">
            <a:off x="8326336" y="2978048"/>
            <a:ext cx="7295260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CONSONANT SOUNDS</a:t>
            </a:r>
          </a:p>
          <a:p>
            <a:pPr algn="ctr"/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Sit with your child and click on the card and listen to the letter(s), keyword, and sound. </a:t>
            </a:r>
          </a:p>
          <a:p>
            <a:pPr marL="342900" indent="-342900">
              <a:buFont typeface="+mj-lt"/>
              <a:buAutoNum type="arabicPeriod"/>
            </a:pPr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Repeat the letter(s), keyword, and sound for your child and ask them to repeat it after you. </a:t>
            </a:r>
          </a:p>
          <a:p>
            <a:pPr marL="342900" indent="-342900">
              <a:buFont typeface="+mj-lt"/>
              <a:buAutoNum type="arabicPeriod"/>
            </a:pPr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Ask them, “what words can you think of that have these consonants?”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yellow grid with white lines"/>
          <p:cNvPicPr>
            <a:picLocks noChangeAspect="1"/>
          </p:cNvPicPr>
          <p:nvPr/>
        </p:nvPicPr>
        <p:blipFill>
          <a:blip r:embed="rId18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10800000">
            <a:off x="1028700" y="1028700"/>
            <a:ext cx="16230600" cy="8792319"/>
            <a:chOff x="0" y="0"/>
            <a:chExt cx="4641060" cy="2514120"/>
          </a:xfrm>
        </p:grpSpPr>
        <p:sp>
          <p:nvSpPr>
            <p:cNvPr id="4" name="Freeform 4"/>
            <p:cNvSpPr/>
            <p:nvPr/>
          </p:nvSpPr>
          <p:spPr>
            <a:xfrm>
              <a:off x="0" y="-3810"/>
              <a:ext cx="4644870" cy="2519200"/>
            </a:xfrm>
            <a:custGeom>
              <a:avLst/>
              <a:gdLst/>
              <a:ahLst/>
              <a:cxnLst/>
              <a:rect l="l" t="t" r="r" b="b"/>
              <a:pathLst>
                <a:path w="4644870" h="2519200">
                  <a:moveTo>
                    <a:pt x="4632170" y="38100"/>
                  </a:moveTo>
                  <a:cubicBezTo>
                    <a:pt x="4630900" y="34290"/>
                    <a:pt x="4630900" y="30480"/>
                    <a:pt x="4630900" y="25400"/>
                  </a:cubicBezTo>
                  <a:cubicBezTo>
                    <a:pt x="4630900" y="11430"/>
                    <a:pt x="4627090" y="6350"/>
                    <a:pt x="4613120" y="5080"/>
                  </a:cubicBezTo>
                  <a:cubicBezTo>
                    <a:pt x="4561773" y="3810"/>
                    <a:pt x="4473119" y="0"/>
                    <a:pt x="4388158" y="5080"/>
                  </a:cubicBezTo>
                  <a:cubicBezTo>
                    <a:pt x="4229319" y="12700"/>
                    <a:pt x="4074173" y="13970"/>
                    <a:pt x="3915334" y="13970"/>
                  </a:cubicBezTo>
                  <a:cubicBezTo>
                    <a:pt x="3675228" y="13970"/>
                    <a:pt x="3438815" y="10160"/>
                    <a:pt x="3198709" y="8890"/>
                  </a:cubicBezTo>
                  <a:cubicBezTo>
                    <a:pt x="3080503" y="7620"/>
                    <a:pt x="2965991" y="7620"/>
                    <a:pt x="2847785" y="8890"/>
                  </a:cubicBezTo>
                  <a:cubicBezTo>
                    <a:pt x="2718497" y="8890"/>
                    <a:pt x="2592903" y="11430"/>
                    <a:pt x="2463615" y="12700"/>
                  </a:cubicBezTo>
                  <a:cubicBezTo>
                    <a:pt x="2367573" y="13970"/>
                    <a:pt x="2275224" y="12700"/>
                    <a:pt x="2179182" y="16510"/>
                  </a:cubicBezTo>
                  <a:cubicBezTo>
                    <a:pt x="2083139" y="20320"/>
                    <a:pt x="1665724" y="20320"/>
                    <a:pt x="1569682" y="19050"/>
                  </a:cubicBezTo>
                  <a:cubicBezTo>
                    <a:pt x="1510578" y="17780"/>
                    <a:pt x="1318494" y="21590"/>
                    <a:pt x="1259390" y="21590"/>
                  </a:cubicBezTo>
                  <a:cubicBezTo>
                    <a:pt x="1181818" y="21590"/>
                    <a:pt x="1100551" y="22860"/>
                    <a:pt x="1022978" y="21590"/>
                  </a:cubicBezTo>
                  <a:cubicBezTo>
                    <a:pt x="930630" y="20320"/>
                    <a:pt x="838281" y="19050"/>
                    <a:pt x="745933" y="25400"/>
                  </a:cubicBezTo>
                  <a:cubicBezTo>
                    <a:pt x="653584" y="31750"/>
                    <a:pt x="561236" y="31750"/>
                    <a:pt x="468887" y="29210"/>
                  </a:cubicBezTo>
                  <a:cubicBezTo>
                    <a:pt x="372845" y="26670"/>
                    <a:pt x="280496" y="25400"/>
                    <a:pt x="184454" y="24130"/>
                  </a:cubicBezTo>
                  <a:cubicBezTo>
                    <a:pt x="125351" y="21590"/>
                    <a:pt x="62554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107468"/>
                    <a:pt x="3810" y="225049"/>
                    <a:pt x="2540" y="317572"/>
                  </a:cubicBezTo>
                  <a:cubicBezTo>
                    <a:pt x="1270" y="383109"/>
                    <a:pt x="2540" y="446719"/>
                    <a:pt x="2540" y="512256"/>
                  </a:cubicBezTo>
                  <a:cubicBezTo>
                    <a:pt x="3810" y="572011"/>
                    <a:pt x="5080" y="631765"/>
                    <a:pt x="6350" y="691520"/>
                  </a:cubicBezTo>
                  <a:cubicBezTo>
                    <a:pt x="7620" y="749347"/>
                    <a:pt x="6350" y="807174"/>
                    <a:pt x="7620" y="865001"/>
                  </a:cubicBezTo>
                  <a:cubicBezTo>
                    <a:pt x="8890" y="953669"/>
                    <a:pt x="10160" y="1042337"/>
                    <a:pt x="11430" y="1131005"/>
                  </a:cubicBezTo>
                  <a:cubicBezTo>
                    <a:pt x="11430" y="1163773"/>
                    <a:pt x="11430" y="2432111"/>
                    <a:pt x="11430" y="2464880"/>
                  </a:cubicBezTo>
                  <a:cubicBezTo>
                    <a:pt x="11430" y="2483640"/>
                    <a:pt x="15240" y="2487450"/>
                    <a:pt x="31750" y="2491260"/>
                  </a:cubicBezTo>
                  <a:cubicBezTo>
                    <a:pt x="43180" y="2493800"/>
                    <a:pt x="54610" y="2496340"/>
                    <a:pt x="77330" y="2497610"/>
                  </a:cubicBezTo>
                  <a:cubicBezTo>
                    <a:pt x="228781" y="2498880"/>
                    <a:pt x="380233" y="2500150"/>
                    <a:pt x="531684" y="2500150"/>
                  </a:cubicBezTo>
                  <a:cubicBezTo>
                    <a:pt x="564930" y="2500150"/>
                    <a:pt x="598175" y="2500150"/>
                    <a:pt x="631421" y="2500150"/>
                  </a:cubicBezTo>
                  <a:cubicBezTo>
                    <a:pt x="738545" y="2501420"/>
                    <a:pt x="841975" y="2505230"/>
                    <a:pt x="949100" y="2502690"/>
                  </a:cubicBezTo>
                  <a:cubicBezTo>
                    <a:pt x="1063612" y="2500150"/>
                    <a:pt x="1181818" y="2501420"/>
                    <a:pt x="1296330" y="2502690"/>
                  </a:cubicBezTo>
                  <a:cubicBezTo>
                    <a:pt x="1433006" y="2503960"/>
                    <a:pt x="2027730" y="2503960"/>
                    <a:pt x="2164406" y="2503960"/>
                  </a:cubicBezTo>
                  <a:cubicBezTo>
                    <a:pt x="2278918" y="2505230"/>
                    <a:pt x="2393430" y="2503960"/>
                    <a:pt x="2507943" y="2505230"/>
                  </a:cubicBezTo>
                  <a:cubicBezTo>
                    <a:pt x="2592903" y="2505230"/>
                    <a:pt x="2677864" y="2507770"/>
                    <a:pt x="2762825" y="2506500"/>
                  </a:cubicBezTo>
                  <a:cubicBezTo>
                    <a:pt x="2940134" y="2506500"/>
                    <a:pt x="3117443" y="2503960"/>
                    <a:pt x="3294752" y="2505230"/>
                  </a:cubicBezTo>
                  <a:cubicBezTo>
                    <a:pt x="3564410" y="2506500"/>
                    <a:pt x="3834067" y="2510310"/>
                    <a:pt x="4103725" y="2512850"/>
                  </a:cubicBezTo>
                  <a:cubicBezTo>
                    <a:pt x="4192379" y="2514120"/>
                    <a:pt x="4281034" y="2512850"/>
                    <a:pt x="4369689" y="2511580"/>
                  </a:cubicBezTo>
                  <a:cubicBezTo>
                    <a:pt x="4447261" y="2510310"/>
                    <a:pt x="4524834" y="2510310"/>
                    <a:pt x="4596610" y="2516660"/>
                  </a:cubicBezTo>
                  <a:cubicBezTo>
                    <a:pt x="4609310" y="2519200"/>
                    <a:pt x="4618200" y="2512850"/>
                    <a:pt x="4619470" y="2498880"/>
                  </a:cubicBezTo>
                  <a:cubicBezTo>
                    <a:pt x="4620740" y="2483640"/>
                    <a:pt x="4622010" y="2468400"/>
                    <a:pt x="4622010" y="2443677"/>
                  </a:cubicBezTo>
                  <a:cubicBezTo>
                    <a:pt x="4624550" y="2378139"/>
                    <a:pt x="4627090" y="1077033"/>
                    <a:pt x="4629629" y="1011496"/>
                  </a:cubicBezTo>
                  <a:cubicBezTo>
                    <a:pt x="4630900" y="986437"/>
                    <a:pt x="4630900" y="961379"/>
                    <a:pt x="4630900" y="938248"/>
                  </a:cubicBezTo>
                  <a:cubicBezTo>
                    <a:pt x="4632170" y="872711"/>
                    <a:pt x="4633440" y="807174"/>
                    <a:pt x="4634710" y="739709"/>
                  </a:cubicBezTo>
                  <a:cubicBezTo>
                    <a:pt x="4635979" y="662606"/>
                    <a:pt x="4635979" y="587431"/>
                    <a:pt x="4635979" y="510329"/>
                  </a:cubicBezTo>
                  <a:cubicBezTo>
                    <a:pt x="4635979" y="485270"/>
                    <a:pt x="4637250" y="460212"/>
                    <a:pt x="4637250" y="437081"/>
                  </a:cubicBezTo>
                  <a:cubicBezTo>
                    <a:pt x="4637250" y="373472"/>
                    <a:pt x="4635979" y="311789"/>
                    <a:pt x="4637250" y="248180"/>
                  </a:cubicBezTo>
                  <a:cubicBezTo>
                    <a:pt x="4641060" y="182643"/>
                    <a:pt x="4644870" y="90120"/>
                    <a:pt x="4632170" y="381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 descr="pencil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298026">
            <a:off x="370857" y="-423972"/>
            <a:ext cx="948888" cy="3649570"/>
          </a:xfrm>
          <a:prstGeom prst="rect">
            <a:avLst/>
          </a:prstGeom>
        </p:spPr>
      </p:pic>
      <p:pic>
        <p:nvPicPr>
          <p:cNvPr id="8" name="Picture 8" descr="books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560670">
            <a:off x="15545748" y="7848929"/>
            <a:ext cx="2438220" cy="3944180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6503094" y="6397854"/>
            <a:ext cx="1784906" cy="963849"/>
          </a:xfrm>
          <a:prstGeom prst="rect">
            <a:avLst/>
          </a:prstGeom>
        </p:spPr>
      </p:pic>
      <p:pic>
        <p:nvPicPr>
          <p:cNvPr id="10" name="Picture 10" descr="paperclip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1475961" y="249628"/>
            <a:ext cx="1271836" cy="1558145"/>
          </a:xfrm>
          <a:prstGeom prst="rect">
            <a:avLst/>
          </a:prstGeom>
        </p:spPr>
      </p:pic>
      <p:pic>
        <p:nvPicPr>
          <p:cNvPr id="11" name="Picture 10" descr="flashcards (from left to right)&#10;top row:&#10;bat, cat, dog, fun&#10;bottom row:&#10;game, hat, job, kite">
            <a:extLst>
              <a:ext uri="{FF2B5EF4-FFF2-40B4-BE49-F238E27FC236}">
                <a16:creationId xmlns:a16="http://schemas.microsoft.com/office/drawing/2014/main" id="{0E0B36F9-DB1C-855D-AB4E-BD9E8D77A33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3788" y="1029061"/>
            <a:ext cx="11720423" cy="8277437"/>
          </a:xfrm>
          <a:prstGeom prst="rect">
            <a:avLst/>
          </a:prstGeom>
        </p:spPr>
      </p:pic>
      <p:pic>
        <p:nvPicPr>
          <p:cNvPr id="28" name="Audio Recording Aug 10, 2021 at 11:44:02 AM" descr="Audio Recording Aug 10, 2021 at 11:44:02 AM">
            <a:hlinkClick r:id="" action="ppaction://media"/>
            <a:extLst>
              <a:ext uri="{FF2B5EF4-FFF2-40B4-BE49-F238E27FC236}">
                <a16:creationId xmlns:a16="http://schemas.microsoft.com/office/drawing/2014/main" id="{92DBCEAF-3773-5D30-3865-9380328E72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AE9A1C9F-8851-484D-840A-AEE96F42723A}" label="b" lang="" r:embed="rId28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419600" y="4152900"/>
            <a:ext cx="889190" cy="889190"/>
          </a:xfrm>
          <a:prstGeom prst="rect">
            <a:avLst/>
          </a:prstGeom>
        </p:spPr>
      </p:pic>
      <p:pic>
        <p:nvPicPr>
          <p:cNvPr id="29" name="Audio Recording Aug 10, 2021 at 11:44:15 AM" descr="Audio Recording Aug 10, 2021 at 11:44:15 AM">
            <a:hlinkClick r:id="" action="ppaction://media"/>
            <a:extLst>
              <a:ext uri="{FF2B5EF4-FFF2-40B4-BE49-F238E27FC236}">
                <a16:creationId xmlns:a16="http://schemas.microsoft.com/office/drawing/2014/main" id="{F94CF2D8-9BE4-8D5C-EDCB-6163F0E5F4A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2EA51A99-703D-4211-A4CD-789E807D7149}" label="c" lang="" r:embed="rId30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315200" y="4178110"/>
            <a:ext cx="889190" cy="889190"/>
          </a:xfrm>
          <a:prstGeom prst="rect">
            <a:avLst/>
          </a:prstGeom>
        </p:spPr>
      </p:pic>
      <p:pic>
        <p:nvPicPr>
          <p:cNvPr id="30" name="Audio Recording Aug 10, 2021 at 11:44:27 AM" descr="Audio Recording Aug 10, 2021 at 11:44:27 AM">
            <a:hlinkClick r:id="" action="ppaction://media"/>
            <a:extLst>
              <a:ext uri="{FF2B5EF4-FFF2-40B4-BE49-F238E27FC236}">
                <a16:creationId xmlns:a16="http://schemas.microsoft.com/office/drawing/2014/main" id="{86989D85-F6C1-858A-5A79-1F96FCF542D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EAAB43CE-FB25-4C9F-8004-0E8EAE33A332}" label="d" lang="" r:embed="rId31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210800" y="4180351"/>
            <a:ext cx="889190" cy="889190"/>
          </a:xfrm>
          <a:prstGeom prst="rect">
            <a:avLst/>
          </a:prstGeom>
        </p:spPr>
      </p:pic>
      <p:pic>
        <p:nvPicPr>
          <p:cNvPr id="31" name="Audio Recording Aug 10, 2021 at 11:44:45 AM" descr="Audio Recording Aug 10, 2021 at 11:44:45 AM">
            <a:hlinkClick r:id="" action="ppaction://media"/>
            <a:extLst>
              <a:ext uri="{FF2B5EF4-FFF2-40B4-BE49-F238E27FC236}">
                <a16:creationId xmlns:a16="http://schemas.microsoft.com/office/drawing/2014/main" id="{43E9A948-AF9E-BB52-9C3C-5548F977FBB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207FBDD7-B913-457B-8213-632A484C9D13}" label="f" lang="" r:embed="rId32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3106400" y="4178110"/>
            <a:ext cx="889190" cy="889190"/>
          </a:xfrm>
          <a:prstGeom prst="rect">
            <a:avLst/>
          </a:prstGeom>
        </p:spPr>
      </p:pic>
      <p:pic>
        <p:nvPicPr>
          <p:cNvPr id="32" name="Audio Recording Aug 10, 2021 at 11:44:56 AM" descr="Audio Recording Aug 10, 2021 at 11:44:56 AM">
            <a:hlinkClick r:id="" action="ppaction://media"/>
            <a:extLst>
              <a:ext uri="{FF2B5EF4-FFF2-40B4-BE49-F238E27FC236}">
                <a16:creationId xmlns:a16="http://schemas.microsoft.com/office/drawing/2014/main" id="{1BAB04B5-8DF1-91D7-B873-DDB439D3DFDA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FF21B23B-EFDF-496B-9665-2EF51F7799DD}" label="g" lang="" r:embed="rId33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419600" y="8201591"/>
            <a:ext cx="889190" cy="889190"/>
          </a:xfrm>
          <a:prstGeom prst="rect">
            <a:avLst/>
          </a:prstGeom>
        </p:spPr>
      </p:pic>
      <p:pic>
        <p:nvPicPr>
          <p:cNvPr id="33" name="Audio Recording Aug 10, 2021 at 11:45:11 AM" descr="Audio Recording Aug 10, 2021 at 11:45:11 AM">
            <a:hlinkClick r:id="" action="ppaction://media"/>
            <a:extLst>
              <a:ext uri="{FF2B5EF4-FFF2-40B4-BE49-F238E27FC236}">
                <a16:creationId xmlns:a16="http://schemas.microsoft.com/office/drawing/2014/main" id="{1B5269CA-3AB5-CA6F-73E1-FD72817C0BB2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7BCD68AD-EC9E-42A5-B618-9E92F6F2D335}" label="h" lang="" r:embed="rId34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319683" y="8201589"/>
            <a:ext cx="889189" cy="889189"/>
          </a:xfrm>
          <a:prstGeom prst="rect">
            <a:avLst/>
          </a:prstGeom>
        </p:spPr>
      </p:pic>
      <p:pic>
        <p:nvPicPr>
          <p:cNvPr id="34" name="Audio Recording Aug 10, 2021 at 11:45:22 AM" descr="Audio Recording Aug 10, 2021 at 11:45:22 AM">
            <a:hlinkClick r:id="" action="ppaction://media"/>
            <a:extLst>
              <a:ext uri="{FF2B5EF4-FFF2-40B4-BE49-F238E27FC236}">
                <a16:creationId xmlns:a16="http://schemas.microsoft.com/office/drawing/2014/main" id="{FE8BFF0D-F9FF-41ED-9FA5-5DFCAA3A43AD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A3830340-BB5E-4808-A4EE-55EC07F7D87B}" label="j" lang="" r:embed="rId35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210800" y="8263477"/>
            <a:ext cx="889189" cy="889189"/>
          </a:xfrm>
          <a:prstGeom prst="rect">
            <a:avLst/>
          </a:prstGeom>
        </p:spPr>
      </p:pic>
      <p:pic>
        <p:nvPicPr>
          <p:cNvPr id="35" name="Audio Recording Aug 10, 2021 at 11:45:40 AM" descr="Audio Recording Aug 10, 2021 at 11:45:40 AM">
            <a:hlinkClick r:id="" action="ppaction://media"/>
            <a:extLst>
              <a:ext uri="{FF2B5EF4-FFF2-40B4-BE49-F238E27FC236}">
                <a16:creationId xmlns:a16="http://schemas.microsoft.com/office/drawing/2014/main" id="{C7AF6E8E-6171-D1CC-8E3C-74B260384123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E8F22CCA-8B24-4946-A223-7F91C981A246}" label="k" lang="" r:embed="rId36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3055411" y="8271342"/>
            <a:ext cx="889189" cy="889189"/>
          </a:xfrm>
          <a:prstGeom prst="rect">
            <a:avLst/>
          </a:prstGeom>
        </p:spPr>
      </p:pic>
      <p:sp>
        <p:nvSpPr>
          <p:cNvPr id="13" name="Title 11">
            <a:extLst>
              <a:ext uri="{FF2B5EF4-FFF2-40B4-BE49-F238E27FC236}">
                <a16:creationId xmlns:a16="http://schemas.microsoft.com/office/drawing/2014/main" id="{88B66306-64AA-52A9-82F3-3009C6FA7F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3266" y="92407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chemeClr val="bg1"/>
                </a:solidFill>
              </a:rPr>
              <a:t>Page 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yellow grid with white lines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10800000">
            <a:off x="1028700" y="1028700"/>
            <a:ext cx="16230600" cy="8792319"/>
            <a:chOff x="0" y="0"/>
            <a:chExt cx="4641060" cy="2514120"/>
          </a:xfrm>
        </p:grpSpPr>
        <p:sp>
          <p:nvSpPr>
            <p:cNvPr id="4" name="Freeform 4"/>
            <p:cNvSpPr/>
            <p:nvPr/>
          </p:nvSpPr>
          <p:spPr>
            <a:xfrm>
              <a:off x="0" y="-3810"/>
              <a:ext cx="4644870" cy="2519200"/>
            </a:xfrm>
            <a:custGeom>
              <a:avLst/>
              <a:gdLst/>
              <a:ahLst/>
              <a:cxnLst/>
              <a:rect l="l" t="t" r="r" b="b"/>
              <a:pathLst>
                <a:path w="4644870" h="2519200">
                  <a:moveTo>
                    <a:pt x="4632170" y="38100"/>
                  </a:moveTo>
                  <a:cubicBezTo>
                    <a:pt x="4630900" y="34290"/>
                    <a:pt x="4630900" y="30480"/>
                    <a:pt x="4630900" y="25400"/>
                  </a:cubicBezTo>
                  <a:cubicBezTo>
                    <a:pt x="4630900" y="11430"/>
                    <a:pt x="4627090" y="6350"/>
                    <a:pt x="4613120" y="5080"/>
                  </a:cubicBezTo>
                  <a:cubicBezTo>
                    <a:pt x="4561773" y="3810"/>
                    <a:pt x="4473119" y="0"/>
                    <a:pt x="4388158" y="5080"/>
                  </a:cubicBezTo>
                  <a:cubicBezTo>
                    <a:pt x="4229319" y="12700"/>
                    <a:pt x="4074173" y="13970"/>
                    <a:pt x="3915334" y="13970"/>
                  </a:cubicBezTo>
                  <a:cubicBezTo>
                    <a:pt x="3675228" y="13970"/>
                    <a:pt x="3438815" y="10160"/>
                    <a:pt x="3198709" y="8890"/>
                  </a:cubicBezTo>
                  <a:cubicBezTo>
                    <a:pt x="3080503" y="7620"/>
                    <a:pt x="2965991" y="7620"/>
                    <a:pt x="2847785" y="8890"/>
                  </a:cubicBezTo>
                  <a:cubicBezTo>
                    <a:pt x="2718497" y="8890"/>
                    <a:pt x="2592903" y="11430"/>
                    <a:pt x="2463615" y="12700"/>
                  </a:cubicBezTo>
                  <a:cubicBezTo>
                    <a:pt x="2367573" y="13970"/>
                    <a:pt x="2275224" y="12700"/>
                    <a:pt x="2179182" y="16510"/>
                  </a:cubicBezTo>
                  <a:cubicBezTo>
                    <a:pt x="2083139" y="20320"/>
                    <a:pt x="1665724" y="20320"/>
                    <a:pt x="1569682" y="19050"/>
                  </a:cubicBezTo>
                  <a:cubicBezTo>
                    <a:pt x="1510578" y="17780"/>
                    <a:pt x="1318494" y="21590"/>
                    <a:pt x="1259390" y="21590"/>
                  </a:cubicBezTo>
                  <a:cubicBezTo>
                    <a:pt x="1181818" y="21590"/>
                    <a:pt x="1100551" y="22860"/>
                    <a:pt x="1022978" y="21590"/>
                  </a:cubicBezTo>
                  <a:cubicBezTo>
                    <a:pt x="930630" y="20320"/>
                    <a:pt x="838281" y="19050"/>
                    <a:pt x="745933" y="25400"/>
                  </a:cubicBezTo>
                  <a:cubicBezTo>
                    <a:pt x="653584" y="31750"/>
                    <a:pt x="561236" y="31750"/>
                    <a:pt x="468887" y="29210"/>
                  </a:cubicBezTo>
                  <a:cubicBezTo>
                    <a:pt x="372845" y="26670"/>
                    <a:pt x="280496" y="25400"/>
                    <a:pt x="184454" y="24130"/>
                  </a:cubicBezTo>
                  <a:cubicBezTo>
                    <a:pt x="125351" y="21590"/>
                    <a:pt x="62554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107468"/>
                    <a:pt x="3810" y="225049"/>
                    <a:pt x="2540" y="317572"/>
                  </a:cubicBezTo>
                  <a:cubicBezTo>
                    <a:pt x="1270" y="383109"/>
                    <a:pt x="2540" y="446719"/>
                    <a:pt x="2540" y="512256"/>
                  </a:cubicBezTo>
                  <a:cubicBezTo>
                    <a:pt x="3810" y="572011"/>
                    <a:pt x="5080" y="631765"/>
                    <a:pt x="6350" y="691520"/>
                  </a:cubicBezTo>
                  <a:cubicBezTo>
                    <a:pt x="7620" y="749347"/>
                    <a:pt x="6350" y="807174"/>
                    <a:pt x="7620" y="865001"/>
                  </a:cubicBezTo>
                  <a:cubicBezTo>
                    <a:pt x="8890" y="953669"/>
                    <a:pt x="10160" y="1042337"/>
                    <a:pt x="11430" y="1131005"/>
                  </a:cubicBezTo>
                  <a:cubicBezTo>
                    <a:pt x="11430" y="1163773"/>
                    <a:pt x="11430" y="2432111"/>
                    <a:pt x="11430" y="2464880"/>
                  </a:cubicBezTo>
                  <a:cubicBezTo>
                    <a:pt x="11430" y="2483640"/>
                    <a:pt x="15240" y="2487450"/>
                    <a:pt x="31750" y="2491260"/>
                  </a:cubicBezTo>
                  <a:cubicBezTo>
                    <a:pt x="43180" y="2493800"/>
                    <a:pt x="54610" y="2496340"/>
                    <a:pt x="77330" y="2497610"/>
                  </a:cubicBezTo>
                  <a:cubicBezTo>
                    <a:pt x="228781" y="2498880"/>
                    <a:pt x="380233" y="2500150"/>
                    <a:pt x="531684" y="2500150"/>
                  </a:cubicBezTo>
                  <a:cubicBezTo>
                    <a:pt x="564930" y="2500150"/>
                    <a:pt x="598175" y="2500150"/>
                    <a:pt x="631421" y="2500150"/>
                  </a:cubicBezTo>
                  <a:cubicBezTo>
                    <a:pt x="738545" y="2501420"/>
                    <a:pt x="841975" y="2505230"/>
                    <a:pt x="949100" y="2502690"/>
                  </a:cubicBezTo>
                  <a:cubicBezTo>
                    <a:pt x="1063612" y="2500150"/>
                    <a:pt x="1181818" y="2501420"/>
                    <a:pt x="1296330" y="2502690"/>
                  </a:cubicBezTo>
                  <a:cubicBezTo>
                    <a:pt x="1433006" y="2503960"/>
                    <a:pt x="2027730" y="2503960"/>
                    <a:pt x="2164406" y="2503960"/>
                  </a:cubicBezTo>
                  <a:cubicBezTo>
                    <a:pt x="2278918" y="2505230"/>
                    <a:pt x="2393430" y="2503960"/>
                    <a:pt x="2507943" y="2505230"/>
                  </a:cubicBezTo>
                  <a:cubicBezTo>
                    <a:pt x="2592903" y="2505230"/>
                    <a:pt x="2677864" y="2507770"/>
                    <a:pt x="2762825" y="2506500"/>
                  </a:cubicBezTo>
                  <a:cubicBezTo>
                    <a:pt x="2940134" y="2506500"/>
                    <a:pt x="3117443" y="2503960"/>
                    <a:pt x="3294752" y="2505230"/>
                  </a:cubicBezTo>
                  <a:cubicBezTo>
                    <a:pt x="3564410" y="2506500"/>
                    <a:pt x="3834067" y="2510310"/>
                    <a:pt x="4103725" y="2512850"/>
                  </a:cubicBezTo>
                  <a:cubicBezTo>
                    <a:pt x="4192379" y="2514120"/>
                    <a:pt x="4281034" y="2512850"/>
                    <a:pt x="4369689" y="2511580"/>
                  </a:cubicBezTo>
                  <a:cubicBezTo>
                    <a:pt x="4447261" y="2510310"/>
                    <a:pt x="4524834" y="2510310"/>
                    <a:pt x="4596610" y="2516660"/>
                  </a:cubicBezTo>
                  <a:cubicBezTo>
                    <a:pt x="4609310" y="2519200"/>
                    <a:pt x="4618200" y="2512850"/>
                    <a:pt x="4619470" y="2498880"/>
                  </a:cubicBezTo>
                  <a:cubicBezTo>
                    <a:pt x="4620740" y="2483640"/>
                    <a:pt x="4622010" y="2468400"/>
                    <a:pt x="4622010" y="2443677"/>
                  </a:cubicBezTo>
                  <a:cubicBezTo>
                    <a:pt x="4624550" y="2378139"/>
                    <a:pt x="4627090" y="1077033"/>
                    <a:pt x="4629629" y="1011496"/>
                  </a:cubicBezTo>
                  <a:cubicBezTo>
                    <a:pt x="4630900" y="986437"/>
                    <a:pt x="4630900" y="961379"/>
                    <a:pt x="4630900" y="938248"/>
                  </a:cubicBezTo>
                  <a:cubicBezTo>
                    <a:pt x="4632170" y="872711"/>
                    <a:pt x="4633440" y="807174"/>
                    <a:pt x="4634710" y="739709"/>
                  </a:cubicBezTo>
                  <a:cubicBezTo>
                    <a:pt x="4635979" y="662606"/>
                    <a:pt x="4635979" y="587431"/>
                    <a:pt x="4635979" y="510329"/>
                  </a:cubicBezTo>
                  <a:cubicBezTo>
                    <a:pt x="4635979" y="485270"/>
                    <a:pt x="4637250" y="460212"/>
                    <a:pt x="4637250" y="437081"/>
                  </a:cubicBezTo>
                  <a:cubicBezTo>
                    <a:pt x="4637250" y="373472"/>
                    <a:pt x="4635979" y="311789"/>
                    <a:pt x="4637250" y="248180"/>
                  </a:cubicBezTo>
                  <a:cubicBezTo>
                    <a:pt x="4641060" y="182643"/>
                    <a:pt x="4644870" y="90120"/>
                    <a:pt x="4632170" y="381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 descr="pencil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298026">
            <a:off x="370857" y="-423972"/>
            <a:ext cx="948888" cy="3649570"/>
          </a:xfrm>
          <a:prstGeom prst="rect">
            <a:avLst/>
          </a:prstGeom>
        </p:spPr>
      </p:pic>
      <p:pic>
        <p:nvPicPr>
          <p:cNvPr id="8" name="Picture 8" descr="books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560670">
            <a:off x="15545748" y="7848929"/>
            <a:ext cx="2438220" cy="3944180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6503094" y="6397854"/>
            <a:ext cx="1784906" cy="963849"/>
          </a:xfrm>
          <a:prstGeom prst="rect">
            <a:avLst/>
          </a:prstGeom>
        </p:spPr>
      </p:pic>
      <p:pic>
        <p:nvPicPr>
          <p:cNvPr id="10" name="Picture 10" descr="paperclip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1475961" y="249628"/>
            <a:ext cx="1271836" cy="1558145"/>
          </a:xfrm>
          <a:prstGeom prst="rect">
            <a:avLst/>
          </a:prstGeom>
        </p:spPr>
      </p:pic>
      <p:pic>
        <p:nvPicPr>
          <p:cNvPr id="11" name="Picture 10" descr="flashcards (from left to right)&#10;top row:&#10;lamp, man, nut, pan&#10;bottom row:&#10;queen, rat, snake, visit">
            <a:extLst>
              <a:ext uri="{FF2B5EF4-FFF2-40B4-BE49-F238E27FC236}">
                <a16:creationId xmlns:a16="http://schemas.microsoft.com/office/drawing/2014/main" id="{0E0B36F9-DB1C-855D-AB4E-BD9E8D77A33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3788" y="1029061"/>
            <a:ext cx="11720422" cy="8277437"/>
          </a:xfrm>
          <a:prstGeom prst="rect">
            <a:avLst/>
          </a:prstGeom>
        </p:spPr>
      </p:pic>
      <p:pic>
        <p:nvPicPr>
          <p:cNvPr id="12" name="Audio Recording Aug 10, 2021 at 11:46:07 AM" descr="Audio Recording Aug 10, 2021 at 11:46:07 AM">
            <a:hlinkClick r:id="" action="ppaction://media"/>
            <a:extLst>
              <a:ext uri="{FF2B5EF4-FFF2-40B4-BE49-F238E27FC236}">
                <a16:creationId xmlns:a16="http://schemas.microsoft.com/office/drawing/2014/main" id="{7C98577D-ECA0-29E3-B909-B39E8C3F13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D803993D-5B78-4229-A28C-97D66D4A18B0}" label="l" lang="" r:embed="rId28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343400" y="4203521"/>
            <a:ext cx="915326" cy="915326"/>
          </a:xfrm>
          <a:prstGeom prst="rect">
            <a:avLst/>
          </a:prstGeom>
        </p:spPr>
      </p:pic>
      <p:pic>
        <p:nvPicPr>
          <p:cNvPr id="13" name="Audio Recording Aug 10, 2021 at 11:46:24 AM" descr="Audio Recording Aug 10, 2021 at 11:46:24 AM">
            <a:hlinkClick r:id="" action="ppaction://media"/>
            <a:extLst>
              <a:ext uri="{FF2B5EF4-FFF2-40B4-BE49-F238E27FC236}">
                <a16:creationId xmlns:a16="http://schemas.microsoft.com/office/drawing/2014/main" id="{19F29A03-CC9E-B41C-82FC-4FFDF8FAF4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D91B2EFC-E967-44C2-8BCE-F0F6905BFAB1}" label="m" lang="" r:embed="rId30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304237" y="4203521"/>
            <a:ext cx="915326" cy="915326"/>
          </a:xfrm>
          <a:prstGeom prst="rect">
            <a:avLst/>
          </a:prstGeom>
        </p:spPr>
      </p:pic>
      <p:pic>
        <p:nvPicPr>
          <p:cNvPr id="14" name="Audio Recording Aug 10, 2021 at 11:46:35 AM" descr="Audio Recording Aug 10, 2021 at 11:46:35 AM">
            <a:hlinkClick r:id="" action="ppaction://media"/>
            <a:extLst>
              <a:ext uri="{FF2B5EF4-FFF2-40B4-BE49-F238E27FC236}">
                <a16:creationId xmlns:a16="http://schemas.microsoft.com/office/drawing/2014/main" id="{1918AA97-1557-0359-6753-7C98AB1A748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A4EFCAB9-ACB7-4240-983D-32A9C6EA47BD}" label="n" lang="" r:embed="rId31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210555" y="4171493"/>
            <a:ext cx="915325" cy="915325"/>
          </a:xfrm>
          <a:prstGeom prst="rect">
            <a:avLst/>
          </a:prstGeom>
        </p:spPr>
      </p:pic>
      <p:pic>
        <p:nvPicPr>
          <p:cNvPr id="15" name="Audio Recording Aug 10, 2021 at 11:46:51 AM" descr="Audio Recording Aug 10, 2021 at 11:46:51 AM">
            <a:hlinkClick r:id="" action="ppaction://media"/>
            <a:extLst>
              <a:ext uri="{FF2B5EF4-FFF2-40B4-BE49-F238E27FC236}">
                <a16:creationId xmlns:a16="http://schemas.microsoft.com/office/drawing/2014/main" id="{1384F73F-29A6-CA78-EBDB-C82006EFE62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C1468EDB-7DC0-4A7D-ACC7-1CBB7AAD5937}" label="p" lang="" r:embed="rId32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3029275" y="4171493"/>
            <a:ext cx="915325" cy="915325"/>
          </a:xfrm>
          <a:prstGeom prst="rect">
            <a:avLst/>
          </a:prstGeom>
        </p:spPr>
      </p:pic>
      <p:pic>
        <p:nvPicPr>
          <p:cNvPr id="16" name="Audio Recording Aug 10, 2021 at 11:47:04 AM" descr="Audio Recording Aug 10, 2021 at 11:47:04 AM">
            <a:hlinkClick r:id="" action="ppaction://media"/>
            <a:extLst>
              <a:ext uri="{FF2B5EF4-FFF2-40B4-BE49-F238E27FC236}">
                <a16:creationId xmlns:a16="http://schemas.microsoft.com/office/drawing/2014/main" id="{2331F2DD-53FC-7E62-8A56-B15B70AD1A14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D432CA5D-4509-4082-A219-7B2C790A8956}" label="qu" lang="" r:embed="rId33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426980" y="8293307"/>
            <a:ext cx="831746" cy="831746"/>
          </a:xfrm>
          <a:prstGeom prst="rect">
            <a:avLst/>
          </a:prstGeom>
        </p:spPr>
      </p:pic>
      <p:pic>
        <p:nvPicPr>
          <p:cNvPr id="17" name="Audio Recording Aug 10, 2021 at 11:47:16 AM" descr="Audio Recording Aug 10, 2021 at 11:47:16 AM">
            <a:hlinkClick r:id="" action="ppaction://media"/>
            <a:extLst>
              <a:ext uri="{FF2B5EF4-FFF2-40B4-BE49-F238E27FC236}">
                <a16:creationId xmlns:a16="http://schemas.microsoft.com/office/drawing/2014/main" id="{283A3A73-93E2-844C-81EB-AD7E4703F516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E1D3CFB1-339A-4830-A83F-3F29347987FB}" label="r" lang="" r:embed="rId34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326647" y="8190628"/>
            <a:ext cx="915325" cy="915325"/>
          </a:xfrm>
          <a:prstGeom prst="rect">
            <a:avLst/>
          </a:prstGeom>
        </p:spPr>
      </p:pic>
      <p:pic>
        <p:nvPicPr>
          <p:cNvPr id="18" name="Audio Recording Aug 10, 2021 at 11:47:31 AM" descr="Audio Recording Aug 10, 2021 at 11:47:31 AM">
            <a:hlinkClick r:id="" action="ppaction://media"/>
            <a:extLst>
              <a:ext uri="{FF2B5EF4-FFF2-40B4-BE49-F238E27FC236}">
                <a16:creationId xmlns:a16="http://schemas.microsoft.com/office/drawing/2014/main" id="{F90F3916-DBDB-6230-2C48-39FD1C0D295E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F17C6414-1BB3-44CA-9C02-7ED297CA78C9}" label="s" lang="" r:embed="rId35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116162" y="8296261"/>
            <a:ext cx="831746" cy="831746"/>
          </a:xfrm>
          <a:prstGeom prst="rect">
            <a:avLst/>
          </a:prstGeom>
        </p:spPr>
      </p:pic>
      <p:pic>
        <p:nvPicPr>
          <p:cNvPr id="19" name="Audio Recording Aug 10, 2021 at 11:47:59 AM" descr="Audio Recording Aug 10, 2021 at 11:47:59 AM">
            <a:hlinkClick r:id="" action="ppaction://media"/>
            <a:extLst>
              <a:ext uri="{FF2B5EF4-FFF2-40B4-BE49-F238E27FC236}">
                <a16:creationId xmlns:a16="http://schemas.microsoft.com/office/drawing/2014/main" id="{0F3767FF-2646-646D-012C-4CCF415F5630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5C8986AE-665A-42F4-BE1E-288872673B1C}" label="s_2" lang="" r:embed="rId36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3071064" y="8287512"/>
            <a:ext cx="831745" cy="831745"/>
          </a:xfrm>
          <a:prstGeom prst="rect">
            <a:avLst/>
          </a:prstGeom>
        </p:spPr>
      </p:pic>
      <p:sp>
        <p:nvSpPr>
          <p:cNvPr id="21" name="Title 11">
            <a:extLst>
              <a:ext uri="{FF2B5EF4-FFF2-40B4-BE49-F238E27FC236}">
                <a16:creationId xmlns:a16="http://schemas.microsoft.com/office/drawing/2014/main" id="{88B66306-64AA-52A9-82F3-3009C6FA7F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4642" y="920836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chemeClr val="bg1"/>
                </a:solidFill>
              </a:rPr>
              <a:t>Page 2</a:t>
            </a:r>
          </a:p>
        </p:txBody>
      </p:sp>
    </p:spTree>
    <p:extLst>
      <p:ext uri="{BB962C8B-B14F-4D97-AF65-F5344CB8AC3E}">
        <p14:creationId xmlns:p14="http://schemas.microsoft.com/office/powerpoint/2010/main" val="1944678796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454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96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41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90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60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22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48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90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yellow grid with white lines"/>
          <p:cNvPicPr>
            <a:picLocks noChangeAspect="1"/>
          </p:cNvPicPr>
          <p:nvPr/>
        </p:nvPicPr>
        <p:blipFill>
          <a:blip r:embed="rId14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10800000">
            <a:off x="1028700" y="1028700"/>
            <a:ext cx="16230600" cy="8792319"/>
            <a:chOff x="0" y="0"/>
            <a:chExt cx="4641060" cy="2514120"/>
          </a:xfrm>
        </p:grpSpPr>
        <p:sp>
          <p:nvSpPr>
            <p:cNvPr id="4" name="Freeform 4"/>
            <p:cNvSpPr/>
            <p:nvPr/>
          </p:nvSpPr>
          <p:spPr>
            <a:xfrm>
              <a:off x="0" y="-3810"/>
              <a:ext cx="4644870" cy="2519200"/>
            </a:xfrm>
            <a:custGeom>
              <a:avLst/>
              <a:gdLst/>
              <a:ahLst/>
              <a:cxnLst/>
              <a:rect l="l" t="t" r="r" b="b"/>
              <a:pathLst>
                <a:path w="4644870" h="2519200">
                  <a:moveTo>
                    <a:pt x="4632170" y="38100"/>
                  </a:moveTo>
                  <a:cubicBezTo>
                    <a:pt x="4630900" y="34290"/>
                    <a:pt x="4630900" y="30480"/>
                    <a:pt x="4630900" y="25400"/>
                  </a:cubicBezTo>
                  <a:cubicBezTo>
                    <a:pt x="4630900" y="11430"/>
                    <a:pt x="4627090" y="6350"/>
                    <a:pt x="4613120" y="5080"/>
                  </a:cubicBezTo>
                  <a:cubicBezTo>
                    <a:pt x="4561773" y="3810"/>
                    <a:pt x="4473119" y="0"/>
                    <a:pt x="4388158" y="5080"/>
                  </a:cubicBezTo>
                  <a:cubicBezTo>
                    <a:pt x="4229319" y="12700"/>
                    <a:pt x="4074173" y="13970"/>
                    <a:pt x="3915334" y="13970"/>
                  </a:cubicBezTo>
                  <a:cubicBezTo>
                    <a:pt x="3675228" y="13970"/>
                    <a:pt x="3438815" y="10160"/>
                    <a:pt x="3198709" y="8890"/>
                  </a:cubicBezTo>
                  <a:cubicBezTo>
                    <a:pt x="3080503" y="7620"/>
                    <a:pt x="2965991" y="7620"/>
                    <a:pt x="2847785" y="8890"/>
                  </a:cubicBezTo>
                  <a:cubicBezTo>
                    <a:pt x="2718497" y="8890"/>
                    <a:pt x="2592903" y="11430"/>
                    <a:pt x="2463615" y="12700"/>
                  </a:cubicBezTo>
                  <a:cubicBezTo>
                    <a:pt x="2367573" y="13970"/>
                    <a:pt x="2275224" y="12700"/>
                    <a:pt x="2179182" y="16510"/>
                  </a:cubicBezTo>
                  <a:cubicBezTo>
                    <a:pt x="2083139" y="20320"/>
                    <a:pt x="1665724" y="20320"/>
                    <a:pt x="1569682" y="19050"/>
                  </a:cubicBezTo>
                  <a:cubicBezTo>
                    <a:pt x="1510578" y="17780"/>
                    <a:pt x="1318494" y="21590"/>
                    <a:pt x="1259390" y="21590"/>
                  </a:cubicBezTo>
                  <a:cubicBezTo>
                    <a:pt x="1181818" y="21590"/>
                    <a:pt x="1100551" y="22860"/>
                    <a:pt x="1022978" y="21590"/>
                  </a:cubicBezTo>
                  <a:cubicBezTo>
                    <a:pt x="930630" y="20320"/>
                    <a:pt x="838281" y="19050"/>
                    <a:pt x="745933" y="25400"/>
                  </a:cubicBezTo>
                  <a:cubicBezTo>
                    <a:pt x="653584" y="31750"/>
                    <a:pt x="561236" y="31750"/>
                    <a:pt x="468887" y="29210"/>
                  </a:cubicBezTo>
                  <a:cubicBezTo>
                    <a:pt x="372845" y="26670"/>
                    <a:pt x="280496" y="25400"/>
                    <a:pt x="184454" y="24130"/>
                  </a:cubicBezTo>
                  <a:cubicBezTo>
                    <a:pt x="125351" y="21590"/>
                    <a:pt x="62554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107468"/>
                    <a:pt x="3810" y="225049"/>
                    <a:pt x="2540" y="317572"/>
                  </a:cubicBezTo>
                  <a:cubicBezTo>
                    <a:pt x="1270" y="383109"/>
                    <a:pt x="2540" y="446719"/>
                    <a:pt x="2540" y="512256"/>
                  </a:cubicBezTo>
                  <a:cubicBezTo>
                    <a:pt x="3810" y="572011"/>
                    <a:pt x="5080" y="631765"/>
                    <a:pt x="6350" y="691520"/>
                  </a:cubicBezTo>
                  <a:cubicBezTo>
                    <a:pt x="7620" y="749347"/>
                    <a:pt x="6350" y="807174"/>
                    <a:pt x="7620" y="865001"/>
                  </a:cubicBezTo>
                  <a:cubicBezTo>
                    <a:pt x="8890" y="953669"/>
                    <a:pt x="10160" y="1042337"/>
                    <a:pt x="11430" y="1131005"/>
                  </a:cubicBezTo>
                  <a:cubicBezTo>
                    <a:pt x="11430" y="1163773"/>
                    <a:pt x="11430" y="2432111"/>
                    <a:pt x="11430" y="2464880"/>
                  </a:cubicBezTo>
                  <a:cubicBezTo>
                    <a:pt x="11430" y="2483640"/>
                    <a:pt x="15240" y="2487450"/>
                    <a:pt x="31750" y="2491260"/>
                  </a:cubicBezTo>
                  <a:cubicBezTo>
                    <a:pt x="43180" y="2493800"/>
                    <a:pt x="54610" y="2496340"/>
                    <a:pt x="77330" y="2497610"/>
                  </a:cubicBezTo>
                  <a:cubicBezTo>
                    <a:pt x="228781" y="2498880"/>
                    <a:pt x="380233" y="2500150"/>
                    <a:pt x="531684" y="2500150"/>
                  </a:cubicBezTo>
                  <a:cubicBezTo>
                    <a:pt x="564930" y="2500150"/>
                    <a:pt x="598175" y="2500150"/>
                    <a:pt x="631421" y="2500150"/>
                  </a:cubicBezTo>
                  <a:cubicBezTo>
                    <a:pt x="738545" y="2501420"/>
                    <a:pt x="841975" y="2505230"/>
                    <a:pt x="949100" y="2502690"/>
                  </a:cubicBezTo>
                  <a:cubicBezTo>
                    <a:pt x="1063612" y="2500150"/>
                    <a:pt x="1181818" y="2501420"/>
                    <a:pt x="1296330" y="2502690"/>
                  </a:cubicBezTo>
                  <a:cubicBezTo>
                    <a:pt x="1433006" y="2503960"/>
                    <a:pt x="2027730" y="2503960"/>
                    <a:pt x="2164406" y="2503960"/>
                  </a:cubicBezTo>
                  <a:cubicBezTo>
                    <a:pt x="2278918" y="2505230"/>
                    <a:pt x="2393430" y="2503960"/>
                    <a:pt x="2507943" y="2505230"/>
                  </a:cubicBezTo>
                  <a:cubicBezTo>
                    <a:pt x="2592903" y="2505230"/>
                    <a:pt x="2677864" y="2507770"/>
                    <a:pt x="2762825" y="2506500"/>
                  </a:cubicBezTo>
                  <a:cubicBezTo>
                    <a:pt x="2940134" y="2506500"/>
                    <a:pt x="3117443" y="2503960"/>
                    <a:pt x="3294752" y="2505230"/>
                  </a:cubicBezTo>
                  <a:cubicBezTo>
                    <a:pt x="3564410" y="2506500"/>
                    <a:pt x="3834067" y="2510310"/>
                    <a:pt x="4103725" y="2512850"/>
                  </a:cubicBezTo>
                  <a:cubicBezTo>
                    <a:pt x="4192379" y="2514120"/>
                    <a:pt x="4281034" y="2512850"/>
                    <a:pt x="4369689" y="2511580"/>
                  </a:cubicBezTo>
                  <a:cubicBezTo>
                    <a:pt x="4447261" y="2510310"/>
                    <a:pt x="4524834" y="2510310"/>
                    <a:pt x="4596610" y="2516660"/>
                  </a:cubicBezTo>
                  <a:cubicBezTo>
                    <a:pt x="4609310" y="2519200"/>
                    <a:pt x="4618200" y="2512850"/>
                    <a:pt x="4619470" y="2498880"/>
                  </a:cubicBezTo>
                  <a:cubicBezTo>
                    <a:pt x="4620740" y="2483640"/>
                    <a:pt x="4622010" y="2468400"/>
                    <a:pt x="4622010" y="2443677"/>
                  </a:cubicBezTo>
                  <a:cubicBezTo>
                    <a:pt x="4624550" y="2378139"/>
                    <a:pt x="4627090" y="1077033"/>
                    <a:pt x="4629629" y="1011496"/>
                  </a:cubicBezTo>
                  <a:cubicBezTo>
                    <a:pt x="4630900" y="986437"/>
                    <a:pt x="4630900" y="961379"/>
                    <a:pt x="4630900" y="938248"/>
                  </a:cubicBezTo>
                  <a:cubicBezTo>
                    <a:pt x="4632170" y="872711"/>
                    <a:pt x="4633440" y="807174"/>
                    <a:pt x="4634710" y="739709"/>
                  </a:cubicBezTo>
                  <a:cubicBezTo>
                    <a:pt x="4635979" y="662606"/>
                    <a:pt x="4635979" y="587431"/>
                    <a:pt x="4635979" y="510329"/>
                  </a:cubicBezTo>
                  <a:cubicBezTo>
                    <a:pt x="4635979" y="485270"/>
                    <a:pt x="4637250" y="460212"/>
                    <a:pt x="4637250" y="437081"/>
                  </a:cubicBezTo>
                  <a:cubicBezTo>
                    <a:pt x="4637250" y="373472"/>
                    <a:pt x="4635979" y="311789"/>
                    <a:pt x="4637250" y="248180"/>
                  </a:cubicBezTo>
                  <a:cubicBezTo>
                    <a:pt x="4641060" y="182643"/>
                    <a:pt x="4644870" y="90120"/>
                    <a:pt x="4632170" y="381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 descr="pencil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298026">
            <a:off x="370857" y="-423972"/>
            <a:ext cx="948888" cy="3649570"/>
          </a:xfrm>
          <a:prstGeom prst="rect">
            <a:avLst/>
          </a:prstGeom>
        </p:spPr>
      </p:pic>
      <p:pic>
        <p:nvPicPr>
          <p:cNvPr id="8" name="Picture 8" descr="books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560670">
            <a:off x="15545748" y="7848929"/>
            <a:ext cx="2438220" cy="3944180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16503094" y="6397854"/>
            <a:ext cx="1784906" cy="963849"/>
          </a:xfrm>
          <a:prstGeom prst="rect">
            <a:avLst/>
          </a:prstGeom>
        </p:spPr>
      </p:pic>
      <p:pic>
        <p:nvPicPr>
          <p:cNvPr id="10" name="Picture 10" descr="paperclip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1475961" y="249628"/>
            <a:ext cx="1271836" cy="1558145"/>
          </a:xfrm>
          <a:prstGeom prst="rect">
            <a:avLst/>
          </a:prstGeom>
        </p:spPr>
      </p:pic>
      <p:pic>
        <p:nvPicPr>
          <p:cNvPr id="11" name="Picture 10" descr="flashcards (from left to right)&#10;top row:&#10;top, van, wind, fox&#10;bottom row:&#10;yellow, zebra">
            <a:extLst>
              <a:ext uri="{FF2B5EF4-FFF2-40B4-BE49-F238E27FC236}">
                <a16:creationId xmlns:a16="http://schemas.microsoft.com/office/drawing/2014/main" id="{0E0B36F9-DB1C-855D-AB4E-BD9E8D77A33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/>
        </p:blipFill>
        <p:spPr>
          <a:xfrm>
            <a:off x="3286761" y="1029061"/>
            <a:ext cx="11714476" cy="8277437"/>
          </a:xfrm>
          <a:prstGeom prst="rect">
            <a:avLst/>
          </a:prstGeom>
        </p:spPr>
      </p:pic>
      <p:pic>
        <p:nvPicPr>
          <p:cNvPr id="20" name="Audio Recording Aug 10, 2021 at 11:48:29 AM" descr="Audio Recording Aug 10, 2021 at 11:48:29 AM">
            <a:hlinkClick r:id="" action="ppaction://media"/>
            <a:extLst>
              <a:ext uri="{FF2B5EF4-FFF2-40B4-BE49-F238E27FC236}">
                <a16:creationId xmlns:a16="http://schemas.microsoft.com/office/drawing/2014/main" id="{9465B5BC-CB34-061D-F3C3-A9A3419937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19042E2C-7645-4AA2-999F-70B44743649A}" label="t" lang="" r:embed="rId25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451219" y="4152900"/>
            <a:ext cx="882781" cy="882781"/>
          </a:xfrm>
          <a:prstGeom prst="rect">
            <a:avLst/>
          </a:prstGeom>
        </p:spPr>
      </p:pic>
      <p:pic>
        <p:nvPicPr>
          <p:cNvPr id="21" name="Audio Recording Aug 10, 2021 at 11:48:43 AM" descr="Audio Recording Aug 10, 2021 at 11:48:43 AM">
            <a:hlinkClick r:id="" action="ppaction://media"/>
            <a:extLst>
              <a:ext uri="{FF2B5EF4-FFF2-40B4-BE49-F238E27FC236}">
                <a16:creationId xmlns:a16="http://schemas.microsoft.com/office/drawing/2014/main" id="{9DFF47E0-58E2-310D-D34D-4AF497C76FD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E140A1A1-1CAC-4EA1-BC03-B3EE13C87817}" label="v" lang="" r:embed="rId27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7391400" y="4182035"/>
            <a:ext cx="882781" cy="882781"/>
          </a:xfrm>
          <a:prstGeom prst="rect">
            <a:avLst/>
          </a:prstGeom>
        </p:spPr>
      </p:pic>
      <p:pic>
        <p:nvPicPr>
          <p:cNvPr id="22" name="Audio Recording Aug 10, 2021 at 11:48:56 AM" descr="Audio Recording Aug 10, 2021 at 11:48:56 AM">
            <a:hlinkClick r:id="" action="ppaction://media"/>
            <a:extLst>
              <a:ext uri="{FF2B5EF4-FFF2-40B4-BE49-F238E27FC236}">
                <a16:creationId xmlns:a16="http://schemas.microsoft.com/office/drawing/2014/main" id="{42B5F782-8241-3708-E76B-E802D81D06E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446D64E7-5BFB-45EB-8F43-745042A661A5}" label="w" lang="" r:embed="rId28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0331581" y="4182036"/>
            <a:ext cx="882780" cy="882780"/>
          </a:xfrm>
          <a:prstGeom prst="rect">
            <a:avLst/>
          </a:prstGeom>
        </p:spPr>
      </p:pic>
      <p:pic>
        <p:nvPicPr>
          <p:cNvPr id="23" name="Audio Recording Aug 10, 2021 at 11:49:08 AM" descr="Audio Recording Aug 10, 2021 at 11:49:08 AM">
            <a:hlinkClick r:id="" action="ppaction://media"/>
            <a:extLst>
              <a:ext uri="{FF2B5EF4-FFF2-40B4-BE49-F238E27FC236}">
                <a16:creationId xmlns:a16="http://schemas.microsoft.com/office/drawing/2014/main" id="{7BDCBFD2-2A79-2B92-346B-DA852D35A7E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11BC486A-82E7-4444-B5CB-646823432B0F}" label="x" lang="" r:embed="rId29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2954001" y="4146176"/>
            <a:ext cx="882780" cy="882780"/>
          </a:xfrm>
          <a:prstGeom prst="rect">
            <a:avLst/>
          </a:prstGeom>
        </p:spPr>
      </p:pic>
      <p:pic>
        <p:nvPicPr>
          <p:cNvPr id="24" name="Audio Recording Aug 10, 2021 at 11:49:20 AM" descr="Audio Recording Aug 10, 2021 at 11:49:20 AM">
            <a:hlinkClick r:id="" action="ppaction://media"/>
            <a:extLst>
              <a:ext uri="{FF2B5EF4-FFF2-40B4-BE49-F238E27FC236}">
                <a16:creationId xmlns:a16="http://schemas.microsoft.com/office/drawing/2014/main" id="{893BD4EC-AFFC-7415-8E45-B5658EDED836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71E7A90E-B98C-4CD4-9A85-1BCD00B41702}" label="y" lang="" r:embed="rId30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451219" y="8159520"/>
            <a:ext cx="882781" cy="882781"/>
          </a:xfrm>
          <a:prstGeom prst="rect">
            <a:avLst/>
          </a:prstGeom>
        </p:spPr>
      </p:pic>
      <p:pic>
        <p:nvPicPr>
          <p:cNvPr id="25" name="Audio Recording Aug 10, 2021 at 11:49:31 AM" descr="Audio Recording Aug 10, 2021 at 11:49:31 AM">
            <a:hlinkClick r:id="" action="ppaction://media"/>
            <a:extLst>
              <a:ext uri="{FF2B5EF4-FFF2-40B4-BE49-F238E27FC236}">
                <a16:creationId xmlns:a16="http://schemas.microsoft.com/office/drawing/2014/main" id="{27BE9AE6-D020-BB25-3837-56EB322812B1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00C297CD-9CA7-4247-9436-260F8E4F7693}" label="z" lang="" r:embed="rId31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7252426" y="8159520"/>
            <a:ext cx="882780" cy="882780"/>
          </a:xfrm>
          <a:prstGeom prst="rect">
            <a:avLst/>
          </a:prstGeom>
        </p:spPr>
      </p:pic>
      <p:sp>
        <p:nvSpPr>
          <p:cNvPr id="13" name="Title 11">
            <a:extLst>
              <a:ext uri="{FF2B5EF4-FFF2-40B4-BE49-F238E27FC236}">
                <a16:creationId xmlns:a16="http://schemas.microsoft.com/office/drawing/2014/main" id="{88B66306-64AA-52A9-82F3-3009C6FA7F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0160" y="92405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chemeClr val="bg1"/>
                </a:solidFill>
              </a:rPr>
              <a:t>Page 3</a:t>
            </a:r>
          </a:p>
        </p:txBody>
      </p:sp>
    </p:spTree>
    <p:extLst>
      <p:ext uri="{BB962C8B-B14F-4D97-AF65-F5344CB8AC3E}">
        <p14:creationId xmlns:p14="http://schemas.microsoft.com/office/powerpoint/2010/main" val="3753460758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390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84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41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41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03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968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51540D6D735D4BAE457246C73A6226" ma:contentTypeVersion="19" ma:contentTypeDescription="Create a new document." ma:contentTypeScope="" ma:versionID="f625a48e1043341a92fd857b5dda7e29">
  <xsd:schema xmlns:xsd="http://www.w3.org/2001/XMLSchema" xmlns:xs="http://www.w3.org/2001/XMLSchema" xmlns:p="http://schemas.microsoft.com/office/2006/metadata/properties" xmlns:ns1="http://schemas.microsoft.com/sharepoint/v3" xmlns:ns2="3ddef870-78e6-4e08-81ff-966b41a1dc15" xmlns:ns3="657e93d4-c665-4b58-87e4-2781e3a19857" targetNamespace="http://schemas.microsoft.com/office/2006/metadata/properties" ma:root="true" ma:fieldsID="ae1923bb0fb63bed612fb4121388faa3" ns1:_="" ns2:_="" ns3:_="">
    <xsd:import namespace="http://schemas.microsoft.com/sharepoint/v3"/>
    <xsd:import namespace="3ddef870-78e6-4e08-81ff-966b41a1dc15"/>
    <xsd:import namespace="657e93d4-c665-4b58-87e4-2781e3a198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def870-78e6-4e08-81ff-966b41a1dc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ca87873-bdaf-4156-af8e-11c8208359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7e93d4-c665-4b58-87e4-2781e3a1985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ca01315-a85b-4b92-8275-ab31f9d634e3}" ma:internalName="TaxCatchAll" ma:showField="CatchAllData" ma:web="657e93d4-c665-4b58-87e4-2781e3a198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ED093D-262E-4C30-973E-CC18849FC267}"/>
</file>

<file path=customXml/itemProps2.xml><?xml version="1.0" encoding="utf-8"?>
<ds:datastoreItem xmlns:ds="http://schemas.openxmlformats.org/officeDocument/2006/customXml" ds:itemID="{17B3B58E-4211-472C-B654-4A0EF53F4340}"/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83</Words>
  <Application>Microsoft Office PowerPoint</Application>
  <PresentationFormat>Custom</PresentationFormat>
  <Paragraphs>15</Paragraphs>
  <Slides>5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Mali Bold</vt:lpstr>
      <vt:lpstr>Cooper Hewitt Bold</vt:lpstr>
      <vt:lpstr>Acherus Grotesque Light Bold</vt:lpstr>
      <vt:lpstr>Calibri</vt:lpstr>
      <vt:lpstr>Arial</vt:lpstr>
      <vt:lpstr>Office Theme</vt:lpstr>
      <vt:lpstr>Consonant Sounds</vt:lpstr>
      <vt:lpstr>DIRECTIONS</vt:lpstr>
      <vt:lpstr>Page 1</vt:lpstr>
      <vt:lpstr>Page 2</vt:lpstr>
      <vt:lpstr>Page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DIRECTIONS</dc:title>
  <cp:lastModifiedBy>Wolf Daniel</cp:lastModifiedBy>
  <cp:revision>7</cp:revision>
  <dcterms:created xsi:type="dcterms:W3CDTF">2006-08-16T00:00:00Z</dcterms:created>
  <dcterms:modified xsi:type="dcterms:W3CDTF">2023-12-21T16:39:50Z</dcterms:modified>
  <dc:identifier>DAFRYEIHZ1c</dc:identifier>
</cp:coreProperties>
</file>