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ko-KR" altLang="en-US" sz="11000" b="1" dirty="0" err="1">
                <a:solidFill>
                  <a:srgbClr val="FFFFFF"/>
                </a:solidFill>
                <a:latin typeface="Mali Bold"/>
              </a:rPr>
              <a:t>디그래프</a:t>
            </a:r>
            <a:r>
              <a:rPr lang="ko-KR" altLang="en-US" sz="11000" b="1" dirty="0">
                <a:solidFill>
                  <a:srgbClr val="FFFFFF"/>
                </a:solidFill>
                <a:latin typeface="Mali Bold"/>
              </a:rPr>
              <a:t> 사운드</a:t>
            </a:r>
            <a:endParaRPr lang="en-US" sz="11000" b="1" dirty="0">
              <a:solidFill>
                <a:srgbClr val="FFFFFF"/>
              </a:solidFill>
              <a:latin typeface="Mali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o-KR" altLang="en-US" sz="3600" dirty="0">
                <a:solidFill>
                  <a:srgbClr val="FFFFFF"/>
                </a:solidFill>
                <a:latin typeface="Mali Bold"/>
              </a:rPr>
              <a:t>어린이와 그 </a:t>
            </a:r>
            <a:r>
              <a:rPr lang="ko-KR" altLang="en-US" sz="3600" dirty="0" err="1">
                <a:solidFill>
                  <a:srgbClr val="FFFFFF"/>
                </a:solidFill>
                <a:latin typeface="Mali Bold"/>
              </a:rPr>
              <a:t>가족을위한</a:t>
            </a:r>
            <a:r>
              <a:rPr lang="ko-KR" altLang="en-US" sz="3600" dirty="0">
                <a:solidFill>
                  <a:srgbClr val="FFFFFF"/>
                </a:solidFill>
                <a:latin typeface="Mali Bold"/>
              </a:rPr>
              <a:t> 대화 형 활동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3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79"/>
              </a:lnSpc>
            </a:pPr>
            <a:r>
              <a:rPr lang="ko-KR" altLang="en-US" sz="6899" b="1" dirty="0">
                <a:solidFill>
                  <a:srgbClr val="203963"/>
                </a:solidFill>
                <a:latin typeface="Cooper Hewitt Bold"/>
              </a:rPr>
              <a:t>방향</a:t>
            </a:r>
            <a:endParaRPr lang="en-US" sz="6899" b="1" dirty="0">
              <a:solidFill>
                <a:srgbClr val="203963"/>
              </a:solidFill>
              <a:latin typeface="Cooper Hewit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978048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err="1"/>
              <a:t>디그래프</a:t>
            </a:r>
            <a:r>
              <a:rPr lang="ko-KR" altLang="en-US" sz="4400" b="1" dirty="0"/>
              <a:t> 사운드</a:t>
            </a:r>
            <a:endParaRPr lang="en-US" altLang="ko-KR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자녀와 함께 앉아 카드를 클릭하고 문자</a:t>
            </a:r>
            <a:r>
              <a:rPr lang="en-US" altLang="ko-KR" sz="2800" dirty="0"/>
              <a:t>, </a:t>
            </a:r>
            <a:r>
              <a:rPr lang="ko-KR" altLang="en-US" sz="2800" dirty="0"/>
              <a:t>키워드 및 소리를 들어보십시오</a:t>
            </a:r>
            <a:r>
              <a:rPr lang="en-US" altLang="ko-KR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자녀를 위해 문자</a:t>
            </a:r>
            <a:r>
              <a:rPr lang="en-US" altLang="ko-KR" sz="2800" dirty="0"/>
              <a:t>, </a:t>
            </a:r>
            <a:r>
              <a:rPr lang="ko-KR" altLang="en-US" sz="2800" dirty="0"/>
              <a:t>키워드 및 소리를 반복하고 나중에 반복하도록 요청하십시오</a:t>
            </a:r>
            <a:r>
              <a:rPr lang="en-US" altLang="ko-KR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그들에게 </a:t>
            </a:r>
            <a:r>
              <a:rPr lang="en-US" altLang="ko-KR" sz="2800" dirty="0"/>
              <a:t>"</a:t>
            </a:r>
            <a:r>
              <a:rPr lang="ko-KR" altLang="en-US" sz="2800" dirty="0"/>
              <a:t>이 </a:t>
            </a:r>
            <a:r>
              <a:rPr lang="en-US" sz="2800" dirty="0"/>
              <a:t>digraphs</a:t>
            </a:r>
            <a:r>
              <a:rPr lang="ko-KR" altLang="en-US" sz="2800" dirty="0" err="1"/>
              <a:t>가있는</a:t>
            </a:r>
            <a:r>
              <a:rPr lang="ko-KR" altLang="en-US" sz="2800" dirty="0"/>
              <a:t> 어떤 단어를 생각할 수 있습니까</a:t>
            </a:r>
            <a:r>
              <a:rPr lang="en-US" altLang="ko-KR" sz="2800" dirty="0"/>
              <a:t>?"</a:t>
            </a:r>
            <a:r>
              <a:rPr lang="ko-KR" altLang="en-US" sz="2800" dirty="0" err="1"/>
              <a:t>라고</a:t>
            </a:r>
            <a:r>
              <a:rPr lang="ko-KR" altLang="en-US" sz="2800" dirty="0"/>
              <a:t> 물어보십시오</a:t>
            </a:r>
            <a:r>
              <a:rPr lang="en-US" altLang="ko-KR" sz="2800" dirty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815D37-7B73-4F7D-BFCE-58CC1A102778}"/>
</file>

<file path=customXml/itemProps2.xml><?xml version="1.0" encoding="utf-8"?>
<ds:datastoreItem xmlns:ds="http://schemas.openxmlformats.org/officeDocument/2006/customXml" ds:itemID="{D1E45676-C724-49C0-8102-9FF55E9088AD}"/>
</file>

<file path=customXml/itemProps3.xml><?xml version="1.0" encoding="utf-8"?>
<ds:datastoreItem xmlns:ds="http://schemas.openxmlformats.org/officeDocument/2006/customXml" ds:itemID="{D99D86ED-962A-4AE2-96DD-58CD7D861DCB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54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10</cp:revision>
  <dcterms:created xsi:type="dcterms:W3CDTF">2006-08-16T00:00:00Z</dcterms:created>
  <dcterms:modified xsi:type="dcterms:W3CDTF">2022-11-28T19:29:36Z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